
<file path=[Content_Types].xml><?xml version="1.0" encoding="utf-8"?>
<Types xmlns="http://schemas.openxmlformats.org/package/2006/content-types">
  <Override PartName="/ppt/theme/theme5.xml" ContentType="application/vnd.openxmlformats-officedocument.theme+xml"/>
  <Override PartName="/ppt/slideLayouts/slideLayout307.xml" ContentType="application/vnd.openxmlformats-officedocument.presentationml.slideLayout+xml"/>
  <Override PartName="/ppt/slideLayouts/slideLayout354.xml" ContentType="application/vnd.openxmlformats-officedocument.presentationml.slideLayout+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Layouts/slideLayout146.xml" ContentType="application/vnd.openxmlformats-officedocument.presentationml.slideLayout+xml"/>
  <Override PartName="/ppt/slideLayouts/slideLayout193.xml" ContentType="application/vnd.openxmlformats-officedocument.presentationml.slideLayout+xml"/>
  <Override PartName="/ppt/slideLayouts/slideLayout332.xml" ContentType="application/vnd.openxmlformats-officedocument.presentationml.slideLayout+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124.xml" ContentType="application/vnd.openxmlformats-officedocument.presentationml.slideLayout+xml"/>
  <Override PartName="/ppt/slideLayouts/slideLayout171.xml" ContentType="application/vnd.openxmlformats-officedocument.presentationml.slideLayout+xml"/>
  <Override PartName="/ppt/slideLayouts/slideLayout269.xml" ContentType="application/vnd.openxmlformats-officedocument.presentationml.slideLayout+xml"/>
  <Override PartName="/ppt/slideLayouts/slideLayout408.xml" ContentType="application/vnd.openxmlformats-officedocument.presentationml.slideLayout+xml"/>
  <Override PartName="/ppt/slideLayouts/slideLayout455.xml" ContentType="application/vnd.openxmlformats-officedocument.presentationml.slideLayout+xml"/>
  <Default Extension="xml" ContentType="application/xml"/>
  <Override PartName="/ppt/slideLayouts/slideLayout24.xml" ContentType="application/vnd.openxmlformats-officedocument.presentationml.slideLayout+xml"/>
  <Override PartName="/ppt/slideLayouts/slideLayout71.xml" ContentType="application/vnd.openxmlformats-officedocument.presentationml.slideLayout+xml"/>
  <Override PartName="/ppt/slideLayouts/slideLayout247.xml" ContentType="application/vnd.openxmlformats-officedocument.presentationml.slideLayout+xml"/>
  <Override PartName="/ppt/slideLayouts/slideLayout294.xml" ContentType="application/vnd.openxmlformats-officedocument.presentationml.slideLayout+xml"/>
  <Override PartName="/ppt/slideLayouts/slideLayout310.xml" ContentType="application/vnd.openxmlformats-officedocument.presentationml.slideLayout+xml"/>
  <Override PartName="/ppt/theme/theme29.xml" ContentType="application/vnd.openxmlformats-officedocument.theme+xml"/>
  <Override PartName="/ppt/slideMasters/slideMaster33.xml" ContentType="application/vnd.openxmlformats-officedocument.presentationml.slideMaster+xml"/>
  <Override PartName="/ppt/slideLayouts/slideLayout102.xml" ContentType="application/vnd.openxmlformats-officedocument.presentationml.slideLayout+xml"/>
  <Override PartName="/ppt/slideLayouts/slideLayout433.xml" ContentType="application/vnd.openxmlformats-officedocument.presentationml.slideLayout+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slideLayouts/slideLayout225.xml" ContentType="application/vnd.openxmlformats-officedocument.presentationml.slideLayout+xml"/>
  <Override PartName="/ppt/slideLayouts/slideLayout272.xml" ContentType="application/vnd.openxmlformats-officedocument.presentationml.slideLayout+xml"/>
  <Override PartName="/ppt/slideLayouts/slideLayout411.xml" ContentType="application/vnd.openxmlformats-officedocument.presentationml.slideLayout+xml"/>
  <Override PartName="/ppt/slideLayouts/slideLayout203.xml" ContentType="application/vnd.openxmlformats-officedocument.presentationml.slideLayout+xml"/>
  <Override PartName="/ppt/slideLayouts/slideLayout250.xml" ContentType="application/vnd.openxmlformats-officedocument.presentationml.slideLayout+xml"/>
  <Override PartName="/ppt/slideLayouts/slideLayout348.xml" ContentType="application/vnd.openxmlformats-officedocument.presentationml.slideLayout+xml"/>
  <Override PartName="/ppt/theme/theme32.xml" ContentType="application/vnd.openxmlformats-officedocument.theme+xml"/>
  <Override PartName="/ppt/slideLayouts/slideLayout395.xml" ContentType="application/vnd.openxmlformats-officedocument.presentationml.slideLayout+xml"/>
  <Override PartName="/ppt/notesSlides/notesSlide7.xml" ContentType="application/vnd.openxmlformats-officedocument.presentationml.notesSlide+xml"/>
  <Override PartName="/ppt/slideLayouts/slideLayout87.xml" ContentType="application/vnd.openxmlformats-officedocument.presentationml.slideLayout+xml"/>
  <Override PartName="/ppt/theme/theme10.xml" ContentType="application/vnd.openxmlformats-officedocument.theme+xml"/>
  <Override PartName="/ppt/slideLayouts/slideLayout187.xml" ContentType="application/vnd.openxmlformats-officedocument.presentationml.slideLayout+xml"/>
  <Override PartName="/ppt/slideLayouts/slideLayout326.xml" ContentType="application/vnd.openxmlformats-officedocument.presentationml.slideLayout+xml"/>
  <Override PartName="/ppt/slideLayouts/slideLayout373.xml" ContentType="application/vnd.openxmlformats-officedocument.presentationml.slideLayout+xml"/>
  <Override PartName="/ppt/slides/slide19.xml" ContentType="application/vnd.openxmlformats-officedocument.presentationml.slide+xml"/>
  <Override PartName="/ppt/slideLayouts/slideLayout118.xml" ContentType="application/vnd.openxmlformats-officedocument.presentationml.slideLayout+xml"/>
  <Override PartName="/ppt/slideLayouts/slideLayout16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304.xml" ContentType="application/vnd.openxmlformats-officedocument.presentationml.slideLayout+xml"/>
  <Override PartName="/ppt/slideLayouts/slideLayout351.xml" ContentType="application/vnd.openxmlformats-officedocument.presentationml.slideLayout+xml"/>
  <Override PartName="/ppt/slideLayouts/slideLayout449.xml" ContentType="application/vnd.openxmlformats-officedocument.presentationml.slideLayout+xml"/>
  <Override PartName="/ppt/slideMasters/slideMaster27.xml" ContentType="application/vnd.openxmlformats-officedocument.presentationml.slideMaster+xml"/>
  <Override PartName="/ppt/slideLayouts/slideLayout43.xml" ContentType="application/vnd.openxmlformats-officedocument.presentationml.slideLayout+xml"/>
  <Override PartName="/ppt/slideLayouts/slideLayout90.xml" ContentType="application/vnd.openxmlformats-officedocument.presentationml.slideLayout+xml"/>
  <Override PartName="/ppt/slideLayouts/slideLayout143.xml" ContentType="application/vnd.openxmlformats-officedocument.presentationml.slideLayout+xml"/>
  <Override PartName="/ppt/slideLayouts/slideLayout190.xml" ContentType="application/vnd.openxmlformats-officedocument.presentationml.slideLayout+xml"/>
  <Override PartName="/ppt/slideLayouts/slideLayout288.xml" ContentType="application/vnd.openxmlformats-officedocument.presentationml.slideLayout+xml"/>
  <Override PartName="/ppt/slideLayouts/slideLayout427.xml" ContentType="application/vnd.openxmlformats-officedocument.presentationml.slideLayout+xml"/>
  <Override PartName="/ppt/slides/slide22.xml" ContentType="application/vnd.openxmlformats-officedocument.presentationml.slide+xml"/>
  <Override PartName="/ppt/slideLayouts/slideLayout219.xml" ContentType="application/vnd.openxmlformats-officedocument.presentationml.slideLayout+xml"/>
  <Override PartName="/ppt/slideLayouts/slideLayout266.xml" ContentType="application/vnd.openxmlformats-officedocument.presentationml.slideLayout+xml"/>
  <Override PartName="/ppt/slideLayouts/slideLayout21.xml" ContentType="application/vnd.openxmlformats-officedocument.presentationml.slideLayout+xml"/>
  <Override PartName="/ppt/slideLayouts/slideLayout121.xml" ContentType="application/vnd.openxmlformats-officedocument.presentationml.slideLayout+xml"/>
  <Override PartName="/ppt/theme/theme26.xml" ContentType="application/vnd.openxmlformats-officedocument.theme+xml"/>
  <Override PartName="/ppt/slideLayouts/slideLayout389.xml" ContentType="application/vnd.openxmlformats-officedocument.presentationml.slideLayout+xml"/>
  <Override PartName="/ppt/slideLayouts/slideLayout405.xml" ContentType="application/vnd.openxmlformats-officedocument.presentationml.slideLayout+xml"/>
  <Override PartName="/ppt/slideLayouts/slideLayout452.xml" ContentType="application/vnd.openxmlformats-officedocument.presentationml.slideLayout+xml"/>
  <Override PartName="/ppt/slideMasters/slideMaster30.xml" ContentType="application/vnd.openxmlformats-officedocument.presentationml.slideMaster+xml"/>
  <Override PartName="/ppt/slideLayouts/slideLayout244.xml" ContentType="application/vnd.openxmlformats-officedocument.presentationml.slideLayout+xml"/>
  <Override PartName="/ppt/slideLayouts/slideLayout291.xml" ContentType="application/vnd.openxmlformats-officedocument.presentationml.slideLayout+xml"/>
  <Override PartName="/ppt/slideLayouts/slideLayout430.xml" ContentType="application/vnd.openxmlformats-officedocument.presentationml.slideLayout+xml"/>
  <Override PartName="/ppt/slideLayouts/slideLayout222.xml" ContentType="application/vnd.openxmlformats-officedocument.presentationml.slideLayout+xml"/>
  <Override PartName="/ppt/slideLayouts/slideLayout367.xml" ContentType="application/vnd.openxmlformats-officedocument.presentationml.slideLayout+xml"/>
  <Override PartName="/ppt/slideMasters/slideMaster5.xml" ContentType="application/vnd.openxmlformats-officedocument.presentationml.slideMaster+xml"/>
  <Override PartName="/ppt/slideLayouts/slideLayout59.xml" ContentType="application/vnd.openxmlformats-officedocument.presentationml.slideLayout+xml"/>
  <Override PartName="/ppt/slideLayouts/slideLayout159.xml" ContentType="application/vnd.openxmlformats-officedocument.presentationml.slideLayout+xml"/>
  <Override PartName="/ppt/slideLayouts/slideLayout345.xml" ContentType="application/vnd.openxmlformats-officedocument.presentationml.slideLayout+xml"/>
  <Override PartName="/ppt/slideLayouts/slideLayout392.xml" ContentType="application/vnd.openxmlformats-officedocument.presentationml.slideLayout+xml"/>
  <Override PartName="/ppt/notesSlides/notesSlide4.xml" ContentType="application/vnd.openxmlformats-officedocument.presentationml.notesSlide+xml"/>
  <Override PartName="/ppt/slideLayouts/slideLayout137.xml" ContentType="application/vnd.openxmlformats-officedocument.presentationml.slideLayout+xml"/>
  <Override PartName="/ppt/slideLayouts/slideLayout184.xml" ContentType="application/vnd.openxmlformats-officedocument.presentationml.slideLayout+xml"/>
  <Override PartName="/ppt/slideLayouts/slideLayout200.xml" ContentType="application/vnd.openxmlformats-officedocument.presentationml.slideLayout+xml"/>
  <Override PartName="/ppt/slideLayouts/slideLayout37.xml" ContentType="application/vnd.openxmlformats-officedocument.presentationml.slideLayout+xml"/>
  <Override PartName="/ppt/slideLayouts/slideLayout84.xml" ContentType="application/vnd.openxmlformats-officedocument.presentationml.slideLayout+xml"/>
  <Override PartName="/ppt/slideLayouts/slideLayout323.xml" ContentType="application/vnd.openxmlformats-officedocument.presentationml.slideLayout+xml"/>
  <Override PartName="/ppt/slideLayouts/slideLayout370.xml" ContentType="application/vnd.openxmlformats-officedocument.presentationml.slideLayout+xml"/>
  <Override PartName="/ppt/slideLayouts/slideLayout468.xml" ContentType="application/vnd.openxmlformats-officedocument.presentationml.slideLayout+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62.xml" ContentType="application/vnd.openxmlformats-officedocument.presentationml.slideLayout+xml"/>
  <Override PartName="/ppt/slideLayouts/slideLayout115.xml" ContentType="application/vnd.openxmlformats-officedocument.presentationml.slideLayout+xml"/>
  <Override PartName="/ppt/slideLayouts/slideLayout162.xml" ContentType="application/vnd.openxmlformats-officedocument.presentationml.slideLayout+xml"/>
  <Override PartName="/ppt/slideLayouts/slideLayout301.xml" ContentType="application/vnd.openxmlformats-officedocument.presentationml.slideLayout+xml"/>
  <Override PartName="/ppt/slideLayouts/slideLayout446.xml" ContentType="application/vnd.openxmlformats-officedocument.presentationml.slideLayout+xml"/>
  <Override PartName="/ppt/slideLayouts/slideLayout140.xml" ContentType="application/vnd.openxmlformats-officedocument.presentationml.slideLayout+xml"/>
  <Override PartName="/ppt/slideLayouts/slideLayout238.xml" ContentType="application/vnd.openxmlformats-officedocument.presentationml.slideLayout+xml"/>
  <Override PartName="/ppt/slideLayouts/slideLayout285.xml" ContentType="application/vnd.openxmlformats-officedocument.presentationml.slideLayout+xml"/>
  <Override PartName="/ppt/slideMasters/slideMaster24.xml" ContentType="application/vnd.openxmlformats-officedocument.presentationml.slideMaster+xml"/>
  <Override PartName="/ppt/slideLayouts/slideLayout40.xml" ContentType="application/vnd.openxmlformats-officedocument.presentationml.slideLayout+xml"/>
  <Override PartName="/ppt/slideLayouts/slideLayout424.xml" ContentType="application/vnd.openxmlformats-officedocument.presentationml.slideLayout+xml"/>
  <Override PartName="/ppt/slideLayouts/slideLayout471.xml" ContentType="application/vnd.openxmlformats-officedocument.presentationml.slideLayout+xml"/>
  <Override PartName="/ppt/theme/theme45.xml" ContentType="application/vnd.openxmlformats-officedocument.theme+xml"/>
  <Override PartName="/ppt/slideLayouts/slideLayout216.xml" ContentType="application/vnd.openxmlformats-officedocument.presentationml.slideLayout+xml"/>
  <Override PartName="/ppt/theme/theme23.xml" ContentType="application/vnd.openxmlformats-officedocument.theme+xml"/>
  <Override PartName="/ppt/slideLayouts/slideLayout263.xml" ContentType="application/vnd.openxmlformats-officedocument.presentationml.slideLayout+xml"/>
  <Override PartName="/ppt/slideLayouts/slideLayout402.xml" ContentType="application/vnd.openxmlformats-officedocument.presentationml.slideLayout+xml"/>
  <Override PartName="/ppt/slideLayouts/slideLayout241.xml" ContentType="application/vnd.openxmlformats-officedocument.presentationml.slideLayout+xml"/>
  <Override PartName="/ppt/slideLayouts/slideLayout339.xml" ContentType="application/vnd.openxmlformats-officedocument.presentationml.slideLayout+xml"/>
  <Override PartName="/ppt/slideLayouts/slideLayout386.xml" ContentType="application/vnd.openxmlformats-officedocument.presentationml.slideLayout+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Layouts/slideLayout178.xml" ContentType="application/vnd.openxmlformats-officedocument.presentationml.slideLayout+xml"/>
  <Override PartName="/ppt/slideLayouts/slideLayout317.xml" ContentType="application/vnd.openxmlformats-officedocument.presentationml.slideLayout+xml"/>
  <Override PartName="/ppt/slideLayouts/slideLayout364.xml" ContentType="application/vnd.openxmlformats-officedocument.presentationml.slideLayout+xml"/>
  <Override PartName="/ppt/slideMasters/slideMaster2.xml" ContentType="application/vnd.openxmlformats-officedocument.presentationml.slideMaster+xml"/>
  <Override PartName="/ppt/slideLayouts/slideLayout109.xml" ContentType="application/vnd.openxmlformats-officedocument.presentationml.slideLayout+xml"/>
  <Override PartName="/ppt/slideLayouts/slideLayout156.xml" ContentType="application/vnd.openxmlformats-officedocument.presentationml.slideLayout+xml"/>
  <Override PartName="/ppt/notesSlides/notesSlide1.xml" ContentType="application/vnd.openxmlformats-officedocument.presentationml.notesSlide+xml"/>
  <Override PartName="/ppt/slideLayouts/slideLayout56.xml" ContentType="application/vnd.openxmlformats-officedocument.presentationml.slideLayout+xml"/>
  <Override PartName="/ppt/slideLayouts/slideLayout279.xml" ContentType="application/vnd.openxmlformats-officedocument.presentationml.slideLayout+xml"/>
  <Override PartName="/ppt/slideLayouts/slideLayout342.xml" ContentType="application/vnd.openxmlformats-officedocument.presentationml.slideLayout+xml"/>
  <Override PartName="/ppt/slideMasters/slideMaster18.xml" ContentType="application/vnd.openxmlformats-officedocument.presentationml.slideMaster+xml"/>
  <Override PartName="/ppt/slides/slide35.xml" ContentType="application/vnd.openxmlformats-officedocument.presentationml.slide+xml"/>
  <Override PartName="/ppt/slideLayouts/slideLayout34.xml" ContentType="application/vnd.openxmlformats-officedocument.presentationml.slideLayout+xml"/>
  <Override PartName="/ppt/slideLayouts/slideLayout81.xml" ContentType="application/vnd.openxmlformats-officedocument.presentationml.slideLayout+xml"/>
  <Override PartName="/ppt/slideLayouts/slideLayout134.xml" ContentType="application/vnd.openxmlformats-officedocument.presentationml.slideLayout+xml"/>
  <Override PartName="/ppt/slideLayouts/slideLayout181.xml" ContentType="application/vnd.openxmlformats-officedocument.presentationml.slideLayout+xml"/>
  <Override PartName="/ppt/slideLayouts/slideLayout320.xml" ContentType="application/vnd.openxmlformats-officedocument.presentationml.slideLayout+xml"/>
  <Override PartName="/ppt/slideLayouts/slideLayout418.xml" ContentType="application/vnd.openxmlformats-officedocument.presentationml.slideLayout+xml"/>
  <Override PartName="/ppt/theme/theme39.xml" ContentType="application/vnd.openxmlformats-officedocument.theme+xml"/>
  <Override PartName="/ppt/slideLayouts/slideLayout465.xml" ContentType="application/vnd.openxmlformats-officedocument.presentationml.slideLayout+xml"/>
  <Override PartName="/ppt/slides/slide13.xml" ContentType="application/vnd.openxmlformats-officedocument.presentationml.slide+xml"/>
  <Override PartName="/ppt/slideLayouts/slideLayout112.xml" ContentType="application/vnd.openxmlformats-officedocument.presentationml.slideLayout+xml"/>
  <Override PartName="/ppt/slideLayouts/slideLayout257.xml" ContentType="application/vnd.openxmlformats-officedocument.presentationml.slideLayout+xml"/>
  <Override PartName="/ppt/slideMasters/slideMaster43.xml" ContentType="application/vnd.openxmlformats-officedocument.presentationml.slideMaster+xml"/>
  <Override PartName="/ppt/slideLayouts/slideLayout12.xml" ContentType="application/vnd.openxmlformats-officedocument.presentationml.slideLayout+xml"/>
  <Override PartName="/ppt/theme/theme17.xml" ContentType="application/vnd.openxmlformats-officedocument.theme+xml"/>
  <Override PartName="/ppt/slideLayouts/slideLayout235.xml" ContentType="application/vnd.openxmlformats-officedocument.presentationml.slideLayout+xml"/>
  <Override PartName="/ppt/slideLayouts/slideLayout443.xml" ContentType="application/vnd.openxmlformats-officedocument.presentationml.slideLayout+xml"/>
  <Override PartName="/ppt/slideMasters/slideMaster21.xml" ContentType="application/vnd.openxmlformats-officedocument.presentationml.slideMaster+xml"/>
  <Override PartName="/ppt/slideLayouts/slideLayout282.xml" ContentType="application/vnd.openxmlformats-officedocument.presentationml.slideLayout+xml"/>
  <Override PartName="/ppt/slideLayouts/slideLayout421.xml" ContentType="application/vnd.openxmlformats-officedocument.presentationml.slideLayout+xml"/>
  <Override PartName="/ppt/theme/theme42.xml" ContentType="application/vnd.openxmlformats-officedocument.theme+xml"/>
  <Override PartName="/ppt/theme/theme9.xml" ContentType="application/vnd.openxmlformats-officedocument.theme+xml"/>
  <Override PartName="/ppt/slideLayouts/slideLayout213.xml" ContentType="application/vnd.openxmlformats-officedocument.presentationml.slideLayout+xml"/>
  <Override PartName="/ppt/slideLayouts/slideLayout260.xml" ContentType="application/vnd.openxmlformats-officedocument.presentationml.slideLayout+xml"/>
  <Override PartName="/ppt/slideLayouts/slideLayout358.xml" ContentType="application/vnd.openxmlformats-officedocument.presentationml.slideLayout+xml"/>
  <Override PartName="/ppt/slideLayouts/slideLayout97.xml" ContentType="application/vnd.openxmlformats-officedocument.presentationml.slideLayout+xml"/>
  <Override PartName="/ppt/slideLayouts/slideLayout197.xml" ContentType="application/vnd.openxmlformats-officedocument.presentationml.slideLayout+xml"/>
  <Override PartName="/ppt/theme/theme20.xml" ContentType="application/vnd.openxmlformats-officedocument.theme+xml"/>
  <Override PartName="/ppt/slideLayouts/slideLayout336.xml" ContentType="application/vnd.openxmlformats-officedocument.presentationml.slideLayout+xml"/>
  <Override PartName="/ppt/slideLayouts/slideLayout383.xml" ContentType="application/vnd.openxmlformats-officedocument.presentationml.slideLayout+xml"/>
  <Override PartName="/ppt/slides/slide29.xml" ContentType="application/vnd.openxmlformats-officedocument.presentationml.slide+xml"/>
  <Override PartName="/ppt/slideLayouts/slideLayout128.xml" ContentType="application/vnd.openxmlformats-officedocument.presentationml.slideLayout+xml"/>
  <Override PartName="/ppt/slideLayouts/slideLayout175.xml" ContentType="application/vnd.openxmlformats-officedocument.presentationml.slideLayout+xml"/>
  <Override PartName="/ppt/slideLayouts/slideLayout459.xml" ContentType="application/vnd.openxmlformats-officedocument.presentationml.slideLayout+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28.xml" ContentType="application/vnd.openxmlformats-officedocument.presentationml.slideLayout+xml"/>
  <Override PartName="/ppt/slideLayouts/slideLayout75.xml" ContentType="application/vnd.openxmlformats-officedocument.presentationml.slideLayout+xml"/>
  <Override PartName="/ppt/slideLayouts/slideLayout298.xml" ContentType="application/vnd.openxmlformats-officedocument.presentationml.slideLayout+xml"/>
  <Override PartName="/ppt/slideLayouts/slideLayout314.xml" ContentType="application/vnd.openxmlformats-officedocument.presentationml.slideLayout+xml"/>
  <Override PartName="/ppt/slideLayouts/slideLayout361.xml" ContentType="application/vnd.openxmlformats-officedocument.presentationml.slideLayout+xml"/>
  <Override PartName="/ppt/slideMasters/slideMaster37.xml" ContentType="application/vnd.openxmlformats-officedocument.presentationml.slideMaster+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Layouts/slideLayout153.xml" ContentType="application/vnd.openxmlformats-officedocument.presentationml.slideLayout+xml"/>
  <Override PartName="/ppt/slideLayouts/slideLayout437.xml" ContentType="application/vnd.openxmlformats-officedocument.presentationml.slideLayout+xml"/>
  <Override PartName="/ppt/slides/slide32.xml" ContentType="application/vnd.openxmlformats-officedocument.presentationml.slide+xml"/>
  <Override PartName="/ppt/slideLayouts/slideLayout131.xml" ContentType="application/vnd.openxmlformats-officedocument.presentationml.slideLayout+xml"/>
  <Override PartName="/ppt/slideLayouts/slideLayout229.xml" ContentType="application/vnd.openxmlformats-officedocument.presentationml.slideLayout+xml"/>
  <Override PartName="/ppt/slideLayouts/slideLayout276.xml" ContentType="application/vnd.openxmlformats-officedocument.presentationml.slideLayout+xml"/>
  <Override PartName="/ppt/slideLayouts/slideLayout415.xml" ContentType="application/vnd.openxmlformats-officedocument.presentationml.slideLayout+xml"/>
  <Override PartName="/ppt/slideLayouts/slideLayout462.xml" ContentType="application/vnd.openxmlformats-officedocument.presentationml.slideLayout+xml"/>
  <Override PartName="/ppt/slideMasters/slideMaster15.xml" ContentType="application/vnd.openxmlformats-officedocument.presentationml.slideMaster+xml"/>
  <Override PartName="/ppt/slides/slide10.xml" ContentType="application/vnd.openxmlformats-officedocument.presentationml.slide+xml"/>
  <Override PartName="/ppt/slideLayouts/slideLayout31.xml" ContentType="application/vnd.openxmlformats-officedocument.presentationml.slideLayout+xml"/>
  <Override PartName="/ppt/slideLayouts/slideLayout207.xml" ContentType="application/vnd.openxmlformats-officedocument.presentationml.slideLayout+xml"/>
  <Override PartName="/ppt/slideLayouts/slideLayout254.xml" ContentType="application/vnd.openxmlformats-officedocument.presentationml.slideLayout+xml"/>
  <Override PartName="/ppt/theme/theme36.xml" ContentType="application/vnd.openxmlformats-officedocument.theme+xml"/>
  <Override PartName="/ppt/slideLayouts/slideLayout399.xml" ContentType="application/vnd.openxmlformats-officedocument.presentationml.slideLayout+xml"/>
  <Override PartName="/ppt/slideMasters/slideMaster40.xml" ContentType="application/vnd.openxmlformats-officedocument.presentationml.slideMaster+xml"/>
  <Override PartName="/ppt/theme/theme14.xml" ContentType="application/vnd.openxmlformats-officedocument.theme+xml"/>
  <Override PartName="/ppt/slideLayouts/slideLayout440.xml" ContentType="application/vnd.openxmlformats-officedocument.presentationml.slideLayout+xml"/>
  <Override PartName="/ppt/slideLayouts/slideLayout232.xml" ContentType="application/vnd.openxmlformats-officedocument.presentationml.slideLayout+xml"/>
  <Override PartName="/ppt/slideLayouts/slideLayout377.xml" ContentType="application/vnd.openxmlformats-officedocument.presentationml.slideLayout+xml"/>
  <Override PartName="/ppt/theme/theme6.xml" ContentType="application/vnd.openxmlformats-officedocument.theme+xml"/>
  <Override PartName="/ppt/slideLayouts/slideLayout69.xml" ContentType="application/vnd.openxmlformats-officedocument.presentationml.slideLayout+xml"/>
  <Override PartName="/ppt/slideLayouts/slideLayout169.xml" ContentType="application/vnd.openxmlformats-officedocument.presentationml.slideLayout+xml"/>
  <Override PartName="/ppt/slideLayouts/slideLayout210.xml" ContentType="application/vnd.openxmlformats-officedocument.presentationml.slideLayout+xml"/>
  <Override PartName="/ppt/slideLayouts/slideLayout308.xml" ContentType="application/vnd.openxmlformats-officedocument.presentationml.slideLayout+xml"/>
  <Override PartName="/ppt/slideLayouts/slideLayout355.xml" ContentType="application/vnd.openxmlformats-officedocument.presentationml.slideLayout+xml"/>
  <Override PartName="/ppt/slideLayouts/slideLayout58.xml" ContentType="application/vnd.openxmlformats-officedocument.presentationml.slideLayout+xml"/>
  <Override PartName="/ppt/slideLayouts/slideLayout147.xml" ContentType="application/vnd.openxmlformats-officedocument.presentationml.slideLayout+xml"/>
  <Override PartName="/ppt/slideLayouts/slideLayout194.xml" ContentType="application/vnd.openxmlformats-officedocument.presentationml.slideLayout+xml"/>
  <Override PartName="/ppt/slideLayouts/slideLayout344.xml" ContentType="application/vnd.openxmlformats-officedocument.presentationml.slideLayout+xml"/>
  <Override PartName="/ppt/slideLayouts/slideLayout391.xml" ContentType="application/vnd.openxmlformats-officedocument.presentationml.slideLayout+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36.xml" ContentType="application/vnd.openxmlformats-officedocument.presentationml.slideLayout+xml"/>
  <Override PartName="/ppt/slideLayouts/slideLayout183.xml" ContentType="application/vnd.openxmlformats-officedocument.presentationml.slideLayout+xml"/>
  <Override PartName="/ppt/slideLayouts/slideLayout322.xml" ContentType="application/vnd.openxmlformats-officedocument.presentationml.slideLayout+xml"/>
  <Override PartName="/ppt/slideLayouts/slideLayout333.xml" ContentType="application/vnd.openxmlformats-officedocument.presentationml.slideLayout+xml"/>
  <Override PartName="/ppt/slideLayouts/slideLayout380.xml" ContentType="application/vnd.openxmlformats-officedocument.presentationml.slideLayout+xml"/>
  <Override PartName="/ppt/slideLayouts/slideLayout46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72.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slideLayouts/slideLayout161.xml" ContentType="application/vnd.openxmlformats-officedocument.presentationml.slideLayout+xml"/>
  <Override PartName="/ppt/slideLayouts/slideLayout172.xml" ContentType="application/vnd.openxmlformats-officedocument.presentationml.slideLayout+xml"/>
  <Override PartName="/ppt/slideLayouts/slideLayout259.xml" ContentType="application/vnd.openxmlformats-officedocument.presentationml.slideLayout+xml"/>
  <Override PartName="/ppt/slideLayouts/slideLayout311.xml" ContentType="application/vnd.openxmlformats-officedocument.presentationml.slideLayout+xml"/>
  <Override PartName="/ppt/slideLayouts/slideLayout409.xml" ContentType="application/vnd.openxmlformats-officedocument.presentationml.slideLayout+xml"/>
  <Override PartName="/ppt/slideLayouts/slideLayout456.xml" ContentType="application/vnd.openxmlformats-officedocument.presentationml.slideLayout+xml"/>
  <Override PartName="/ppt/slideMasters/slideMaster34.xml" ContentType="application/vnd.openxmlformats-officedocument.presentationml.slideMaster+xml"/>
  <Override PartName="/ppt/slideLayouts/slideLayout14.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Layouts/slideLayout150.xml" ContentType="application/vnd.openxmlformats-officedocument.presentationml.slideLayout+xml"/>
  <Override PartName="/ppt/theme/theme19.xml" ContentType="application/vnd.openxmlformats-officedocument.theme+xml"/>
  <Override PartName="/ppt/slideLayouts/slideLayout248.xml" ContentType="application/vnd.openxmlformats-officedocument.presentationml.slideLayout+xml"/>
  <Override PartName="/ppt/slideLayouts/slideLayout295.xml" ContentType="application/vnd.openxmlformats-officedocument.presentationml.slideLayout+xml"/>
  <Override PartName="/ppt/slideLayouts/slideLayout300.xml" ContentType="application/vnd.openxmlformats-officedocument.presentationml.slideLayout+xml"/>
  <Override PartName="/ppt/slideLayouts/slideLayout434.xml" ContentType="application/vnd.openxmlformats-officedocument.presentationml.slideLayout+xml"/>
  <Override PartName="/ppt/slideLayouts/slideLayout445.xml" ContentType="application/vnd.openxmlformats-officedocument.presentationml.slideLayout+xml"/>
  <Override PartName="/ppt/slideMasters/slideMaster23.xml" ContentType="application/vnd.openxmlformats-officedocument.presentationml.slideMaster+xml"/>
  <Override PartName="/ppt/slideLayouts/slideLayout50.xml" ContentType="application/vnd.openxmlformats-officedocument.presentationml.slideLayout+xml"/>
  <Override PartName="/ppt/slideLayouts/slideLayout226.xml" ContentType="application/vnd.openxmlformats-officedocument.presentationml.slideLayout+xml"/>
  <Override PartName="/ppt/slideLayouts/slideLayout237.xml" ContentType="application/vnd.openxmlformats-officedocument.presentationml.slideLayout+xml"/>
  <Override PartName="/ppt/slideLayouts/slideLayout273.xml" ContentType="application/vnd.openxmlformats-officedocument.presentationml.slideLayout+xml"/>
  <Override PartName="/ppt/slideLayouts/slideLayout284.xml" ContentType="application/vnd.openxmlformats-officedocument.presentationml.slideLayout+xml"/>
  <Override PartName="/ppt/slideLayouts/slideLayout423.xml" ContentType="application/vnd.openxmlformats-officedocument.presentationml.slideLayout+xml"/>
  <Override PartName="/ppt/slideLayouts/slideLayout470.xml" ContentType="application/vnd.openxmlformats-officedocument.presentationml.slideLayout+xml"/>
  <Override PartName="/ppt/theme/theme44.xml" ContentType="application/vnd.openxmlformats-officedocument.theme+xml"/>
  <Override PartName="/ppt/slideMasters/slideMaster9.xml" ContentType="application/vnd.openxmlformats-officedocument.presentationml.slideMaster+xml"/>
  <Override PartName="/ppt/slideMasters/slideMaster12.xml" ContentType="application/vnd.openxmlformats-officedocument.presentationml.slideMaster+xml"/>
  <Default Extension="gif" ContentType="image/gif"/>
  <Override PartName="/ppt/slideLayouts/slideLayout215.xml" ContentType="application/vnd.openxmlformats-officedocument.presentationml.slideLayout+xml"/>
  <Override PartName="/ppt/slideLayouts/slideLayout262.xml" ContentType="application/vnd.openxmlformats-officedocument.presentationml.slideLayout+xml"/>
  <Override PartName="/ppt/slideLayouts/slideLayout349.xml" ContentType="application/vnd.openxmlformats-officedocument.presentationml.slideLayout+xml"/>
  <Override PartName="/ppt/theme/theme33.xml" ContentType="application/vnd.openxmlformats-officedocument.theme+xml"/>
  <Override PartName="/ppt/slideLayouts/slideLayout396.xml" ContentType="application/vnd.openxmlformats-officedocument.presentationml.slideLayout+xml"/>
  <Override PartName="/ppt/slideLayouts/slideLayout412.xml" ContentType="application/vnd.openxmlformats-officedocument.presentationml.slideLayout+xml"/>
  <Override PartName="/ppt/notesSlides/notesSlide8.xml" ContentType="application/vnd.openxmlformats-officedocument.presentationml.notesSlide+xml"/>
  <Override PartName="/ppt/slideLayouts/slideLayout99.xml" ContentType="application/vnd.openxmlformats-officedocument.presentationml.slideLayout+xml"/>
  <Override PartName="/ppt/slideLayouts/slideLayout188.xml" ContentType="application/vnd.openxmlformats-officedocument.presentationml.slideLayout+xml"/>
  <Override PartName="/ppt/slideLayouts/slideLayout199.xml" ContentType="application/vnd.openxmlformats-officedocument.presentationml.slideLayout+xml"/>
  <Override PartName="/ppt/slideLayouts/slideLayout204.xml" ContentType="application/vnd.openxmlformats-officedocument.presentationml.slideLayout+xml"/>
  <Override PartName="/ppt/theme/theme22.xml" ContentType="application/vnd.openxmlformats-officedocument.theme+xml"/>
  <Override PartName="/ppt/slideLayouts/slideLayout251.xml" ContentType="application/vnd.openxmlformats-officedocument.presentationml.slideLayout+xml"/>
  <Override PartName="/ppt/slideLayouts/slideLayout338.xml" ContentType="application/vnd.openxmlformats-officedocument.presentationml.slideLayout+xml"/>
  <Override PartName="/ppt/slideLayouts/slideLayout385.xml" ContentType="application/vnd.openxmlformats-officedocument.presentationml.slideLayout+xml"/>
  <Override PartName="/ppt/slideLayouts/slideLayout401.xml" ContentType="application/vnd.openxmlformats-officedocument.presentationml.slideLayout+xml"/>
  <Override PartName="/ppt/handoutMasters/handoutMaster1.xml" ContentType="application/vnd.openxmlformats-officedocument.presentationml.handoutMaster+xml"/>
  <Override PartName="/ppt/slideLayouts/slideLayout88.xml" ContentType="application/vnd.openxmlformats-officedocument.presentationml.slideLayout+xml"/>
  <Override PartName="/ppt/theme/theme11.xml" ContentType="application/vnd.openxmlformats-officedocument.theme+xml"/>
  <Override PartName="/ppt/slideLayouts/slideLayout177.xml" ContentType="application/vnd.openxmlformats-officedocument.presentationml.slideLayout+xml"/>
  <Override PartName="/ppt/slideLayouts/slideLayout240.xml" ContentType="application/vnd.openxmlformats-officedocument.presentationml.slideLayout+xml"/>
  <Override PartName="/ppt/slideLayouts/slideLayout327.xml" ContentType="application/vnd.openxmlformats-officedocument.presentationml.slideLayout+xml"/>
  <Override PartName="/ppt/slideLayouts/slideLayout374.xml" ContentType="application/vnd.openxmlformats-officedocument.presentationml.slide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119.xml" ContentType="application/vnd.openxmlformats-officedocument.presentationml.slideLayout+xml"/>
  <Override PartName="/ppt/slideLayouts/slideLayout166.xml" ContentType="application/vnd.openxmlformats-officedocument.presentationml.slideLayout+xml"/>
  <Override PartName="/ppt/slideLayouts/slideLayout316.xml" ContentType="application/vnd.openxmlformats-officedocument.presentationml.slideLayout+xml"/>
  <Override PartName="/ppt/slideLayouts/slideLayout363.xml" ContentType="application/vnd.openxmlformats-officedocument.presentationml.slideLayout+xml"/>
  <Override PartName="/ppt/slideMasters/slideMaster1.xml" ContentType="application/vnd.openxmlformats-officedocument.presentationml.slideMaster+xml"/>
  <Override PartName="/ppt/slideMasters/slideMaster39.xml" ContentType="application/vnd.openxmlformats-officedocument.presentationml.slideMaster+xml"/>
  <Override PartName="/ppt/theme/theme3.xml" ContentType="application/vnd.openxmlformats-officedocument.theme+xml"/>
  <Override PartName="/ppt/slideLayouts/slideLayout55.xml" ContentType="application/vnd.openxmlformats-officedocument.presentationml.slideLayout+xml"/>
  <Override PartName="/ppt/slideLayouts/slideLayout108.xml" ContentType="application/vnd.openxmlformats-officedocument.presentationml.slideLayout+xml"/>
  <Override PartName="/ppt/slideLayouts/slideLayout155.xml" ContentType="application/vnd.openxmlformats-officedocument.presentationml.slideLayout+xml"/>
  <Override PartName="/ppt/slideLayouts/slideLayout289.xml" ContentType="application/vnd.openxmlformats-officedocument.presentationml.slideLayout+xml"/>
  <Override PartName="/ppt/slideLayouts/slideLayout305.xml" ContentType="application/vnd.openxmlformats-officedocument.presentationml.slideLayout+xml"/>
  <Override PartName="/ppt/slideLayouts/slideLayout341.xml" ContentType="application/vnd.openxmlformats-officedocument.presentationml.slideLayout+xml"/>
  <Override PartName="/ppt/slideLayouts/slideLayout352.xml" ContentType="application/vnd.openxmlformats-officedocument.presentationml.slideLayout+xml"/>
  <Override PartName="/ppt/slideLayouts/slideLayout439.xml" ContentType="application/vnd.openxmlformats-officedocument.presentationml.slideLayout+xml"/>
  <Override PartName="/ppt/slideMasters/slideMaster28.xml" ContentType="application/vnd.openxmlformats-officedocument.presentationml.slideMaster+xml"/>
  <Override PartName="/ppt/slides/slide34.xml" ContentType="application/vnd.openxmlformats-officedocument.presentationml.slide+xml"/>
  <Override PartName="/ppt/slideLayouts/slideLayout44.xml" ContentType="application/vnd.openxmlformats-officedocument.presentationml.slideLayout+xml"/>
  <Override PartName="/ppt/slideLayouts/slideLayout91.xml" ContentType="application/vnd.openxmlformats-officedocument.presentationml.slideLayout+xml"/>
  <Override PartName="/ppt/slideLayouts/slideLayout133.xml" ContentType="application/vnd.openxmlformats-officedocument.presentationml.slideLayout+xml"/>
  <Override PartName="/ppt/slideLayouts/slideLayout144.xml" ContentType="application/vnd.openxmlformats-officedocument.presentationml.slideLayout+xml"/>
  <Override PartName="/ppt/slideLayouts/slideLayout180.xml" ContentType="application/vnd.openxmlformats-officedocument.presentationml.slideLayout+xml"/>
  <Override PartName="/ppt/slideLayouts/slideLayout191.xml" ContentType="application/vnd.openxmlformats-officedocument.presentationml.slideLayout+xml"/>
  <Override PartName="/ppt/slideLayouts/slideLayout278.xml" ContentType="application/vnd.openxmlformats-officedocument.presentationml.slideLayout+xml"/>
  <Override PartName="/ppt/slideLayouts/slideLayout330.xml" ContentType="application/vnd.openxmlformats-officedocument.presentationml.slideLayout+xml"/>
  <Override PartName="/ppt/slideLayouts/slideLayout417.xml" ContentType="application/vnd.openxmlformats-officedocument.presentationml.slideLayout+xml"/>
  <Override PartName="/ppt/slideLayouts/slideLayout428.xml" ContentType="application/vnd.openxmlformats-officedocument.presentationml.slideLayout+xml"/>
  <Override PartName="/ppt/slideLayouts/slideLayout464.xml" ContentType="application/vnd.openxmlformats-officedocument.presentationml.slideLayout+xml"/>
  <Default Extension="rels" ContentType="application/vnd.openxmlformats-package.relationships+xml"/>
  <Override PartName="/ppt/slideMasters/slideMaster17.xml" ContentType="application/vnd.openxmlformats-officedocument.presentationml.slideMaster+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80.xml" ContentType="application/vnd.openxmlformats-officedocument.presentationml.slideLayout+xml"/>
  <Override PartName="/ppt/slideLayouts/slideLayout122.xml" ContentType="application/vnd.openxmlformats-officedocument.presentationml.slideLayout+xml"/>
  <Override PartName="/ppt/slideLayouts/slideLayout209.xml" ContentType="application/vnd.openxmlformats-officedocument.presentationml.slideLayout+xml"/>
  <Override PartName="/ppt/slideLayouts/slideLayout256.xml" ContentType="application/vnd.openxmlformats-officedocument.presentationml.slideLayout+xml"/>
  <Override PartName="/ppt/slideLayouts/slideLayout267.xml" ContentType="application/vnd.openxmlformats-officedocument.presentationml.slideLayout+xml"/>
  <Override PartName="/ppt/slideLayouts/slideLayout406.xml" ContentType="application/vnd.openxmlformats-officedocument.presentationml.slideLayout+xml"/>
  <Override PartName="/ppt/theme/theme38.xml" ContentType="application/vnd.openxmlformats-officedocument.theme+xml"/>
  <Override PartName="/ppt/slideLayouts/slideLayout453.xml" ContentType="application/vnd.openxmlformats-officedocument.presentationml.slideLayout+xml"/>
  <Override PartName="/ppt/slideMasters/slideMaster42.xml" ContentType="application/vnd.openxmlformats-officedocument.presentationml.slideMaster+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111.xml" ContentType="application/vnd.openxmlformats-officedocument.presentationml.slideLayout+xml"/>
  <Override PartName="/ppt/theme/theme16.xml" ContentType="application/vnd.openxmlformats-officedocument.theme+xml"/>
  <Override PartName="/ppt/slideLayouts/slideLayout245.xml" ContentType="application/vnd.openxmlformats-officedocument.presentationml.slideLayout+xml"/>
  <Override PartName="/ppt/slideLayouts/slideLayout292.xml" ContentType="application/vnd.openxmlformats-officedocument.presentationml.slideLayout+xml"/>
  <Override PartName="/ppt/theme/theme27.xml" ContentType="application/vnd.openxmlformats-officedocument.theme+xml"/>
  <Override PartName="/ppt/slideLayouts/slideLayout442.xml" ContentType="application/vnd.openxmlformats-officedocument.presentationml.slideLayout+xml"/>
  <Override PartName="/ppt/slideMasters/slideMaster31.xml" ContentType="application/vnd.openxmlformats-officedocument.presentationml.slideMaster+xml"/>
  <Override PartName="/ppt/slideLayouts/slideLayout100.xml" ContentType="application/vnd.openxmlformats-officedocument.presentationml.slideLayout+xml"/>
  <Override PartName="/ppt/slideLayouts/slideLayout234.xml" ContentType="application/vnd.openxmlformats-officedocument.presentationml.slideLayout+xml"/>
  <Override PartName="/ppt/slideLayouts/slideLayout281.xml" ContentType="application/vnd.openxmlformats-officedocument.presentationml.slideLayout+xml"/>
  <Override PartName="/ppt/slideLayouts/slideLayout368.xml" ContentType="application/vnd.openxmlformats-officedocument.presentationml.slideLayout+xml"/>
  <Override PartName="/ppt/slideLayouts/slideLayout379.xml" ContentType="application/vnd.openxmlformats-officedocument.presentationml.slideLayout+xml"/>
  <Override PartName="/ppt/slideLayouts/slideLayout431.xml" ContentType="application/vnd.openxmlformats-officedocument.presentationml.slideLayout+xml"/>
  <Override PartName="/ppt/slideMasters/slideMaster6.xml" ContentType="application/vnd.openxmlformats-officedocument.presentationml.slideMaster+xml"/>
  <Override PartName="/ppt/slideMasters/slideMaster20.xml" ContentType="application/vnd.openxmlformats-officedocument.presentationml.slideMaster+xml"/>
  <Override PartName="/ppt/theme/theme8.xml" ContentType="application/vnd.openxmlformats-officedocument.theme+xml"/>
  <Override PartName="/ppt/slideLayouts/slideLayout223.xml" ContentType="application/vnd.openxmlformats-officedocument.presentationml.slideLayout+xml"/>
  <Override PartName="/ppt/slideLayouts/slideLayout270.xml" ContentType="application/vnd.openxmlformats-officedocument.presentationml.slideLayout+xml"/>
  <Override PartName="/ppt/slideLayouts/slideLayout357.xml" ContentType="application/vnd.openxmlformats-officedocument.presentationml.slideLayout+xml"/>
  <Override PartName="/ppt/slideLayouts/slideLayout420.xml" ContentType="application/vnd.openxmlformats-officedocument.presentationml.slideLayout+xml"/>
  <Override PartName="/ppt/theme/theme41.xml" ContentType="application/vnd.openxmlformats-officedocument.theme+xml"/>
  <Override PartName="/ppt/slideLayouts/slideLayout149.xml" ContentType="application/vnd.openxmlformats-officedocument.presentationml.slideLayout+xml"/>
  <Override PartName="/ppt/slideLayouts/slideLayout196.xml" ContentType="application/vnd.openxmlformats-officedocument.presentationml.slideLayout+xml"/>
  <Override PartName="/ppt/slideLayouts/slideLayout201.xml" ContentType="application/vnd.openxmlformats-officedocument.presentationml.slideLayout+xml"/>
  <Override PartName="/ppt/slideLayouts/slideLayout212.xml" ContentType="application/vnd.openxmlformats-officedocument.presentationml.slideLayout+xml"/>
  <Override PartName="/ppt/theme/theme30.xml" ContentType="application/vnd.openxmlformats-officedocument.theme+xml"/>
  <Override PartName="/ppt/slideLayouts/slideLayout346.xml" ContentType="application/vnd.openxmlformats-officedocument.presentationml.slideLayout+xml"/>
  <Override PartName="/ppt/slideLayouts/slideLayout393.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38.xml" ContentType="application/vnd.openxmlformats-officedocument.presentationml.slideLayout+xml"/>
  <Override PartName="/ppt/slideLayouts/slideLayout185.xml" ContentType="application/vnd.openxmlformats-officedocument.presentationml.slideLayout+xml"/>
  <Override PartName="/ppt/slideLayouts/slideLayout324.xml" ContentType="application/vnd.openxmlformats-officedocument.presentationml.slideLayout+xml"/>
  <Override PartName="/ppt/slideLayouts/slideLayout335.xml" ContentType="application/vnd.openxmlformats-officedocument.presentationml.slideLayout+xml"/>
  <Override PartName="/ppt/slideLayouts/slideLayout371.xml" ContentType="application/vnd.openxmlformats-officedocument.presentationml.slideLayout+xml"/>
  <Override PartName="/ppt/slideLayouts/slideLayout382.xml" ContentType="application/vnd.openxmlformats-officedocument.presentationml.slideLayout+xml"/>
  <Override PartName="/ppt/slideLayouts/slideLayout469.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slideLayouts/slideLayout163.xml" ContentType="application/vnd.openxmlformats-officedocument.presentationml.slideLayout+xml"/>
  <Override PartName="/ppt/slideLayouts/slideLayout174.xml" ContentType="application/vnd.openxmlformats-officedocument.presentationml.slideLayout+xml"/>
  <Override PartName="/ppt/slideLayouts/slideLayout313.xml" ContentType="application/vnd.openxmlformats-officedocument.presentationml.slideLayout+xml"/>
  <Override PartName="/ppt/slideLayouts/slideLayout360.xml" ContentType="application/vnd.openxmlformats-officedocument.presentationml.slideLayout+xml"/>
  <Override PartName="/ppt/slideLayouts/slideLayout458.xml" ContentType="application/vnd.openxmlformats-officedocument.presentationml.slideLayout+xml"/>
  <Override PartName="/ppt/slideLayouts/slideLayout16.xml" ContentType="application/vnd.openxmlformats-officedocument.presentationml.slideLayout+xml"/>
  <Override PartName="/ppt/slideLayouts/slideLayout63.xml" ContentType="application/vnd.openxmlformats-officedocument.presentationml.slideLayout+xml"/>
  <Default Extension="jpeg" ContentType="image/jpeg"/>
  <Override PartName="/ppt/slideLayouts/slideLayout105.xml" ContentType="application/vnd.openxmlformats-officedocument.presentationml.slideLayout+xml"/>
  <Override PartName="/ppt/slideLayouts/slideLayout152.xml" ContentType="application/vnd.openxmlformats-officedocument.presentationml.slideLayout+xml"/>
  <Override PartName="/ppt/slideLayouts/slideLayout297.xml" ContentType="application/vnd.openxmlformats-officedocument.presentationml.slideLayout+xml"/>
  <Override PartName="/ppt/slideLayouts/slideLayout302.xml" ContentType="application/vnd.openxmlformats-officedocument.presentationml.slideLayout+xml"/>
  <Override PartName="/ppt/slideLayouts/slideLayout436.xml" ContentType="application/vnd.openxmlformats-officedocument.presentationml.slideLayout+xml"/>
  <Override PartName="/ppt/slideLayouts/slideLayout447.xml" ContentType="application/vnd.openxmlformats-officedocument.presentationml.slideLayout+xml"/>
  <Override PartName="/ppt/slideMasters/slideMaster25.xml" ContentType="application/vnd.openxmlformats-officedocument.presentationml.slideMaster+xml"/>
  <Override PartName="/ppt/slideMasters/slideMaster36.xml" ContentType="application/vnd.openxmlformats-officedocument.presentationml.slideMaster+xml"/>
  <Override PartName="/ppt/slides/slide31.xml" ContentType="application/vnd.openxmlformats-officedocument.presentationml.slide+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141.xml" ContentType="application/vnd.openxmlformats-officedocument.presentationml.slideLayout+xml"/>
  <Override PartName="/ppt/slideLayouts/slideLayout228.xml" ContentType="application/vnd.openxmlformats-officedocument.presentationml.slideLayout+xml"/>
  <Override PartName="/ppt/slideLayouts/slideLayout239.xml" ContentType="application/vnd.openxmlformats-officedocument.presentationml.slideLayout+xml"/>
  <Override PartName="/ppt/slideLayouts/slideLayout275.xml" ContentType="application/vnd.openxmlformats-officedocument.presentationml.slideLayout+xml"/>
  <Override PartName="/ppt/slideLayouts/slideLayout286.xml" ContentType="application/vnd.openxmlformats-officedocument.presentationml.slideLayout+xml"/>
  <Override PartName="/ppt/slideLayouts/slideLayout425.xml" ContentType="application/vnd.openxmlformats-officedocument.presentationml.slideLayout+xml"/>
  <Override PartName="/ppt/slideLayouts/slideLayout472.xml" ContentType="application/vnd.openxmlformats-officedocument.presentationml.slideLayout+xml"/>
  <Override PartName="/ppt/slideMasters/slideMaster14.xml" ContentType="application/vnd.openxmlformats-officedocument.presentationml.slideMaster+xml"/>
  <Override PartName="/ppt/slides/slide20.xml" ContentType="application/vnd.openxmlformats-officedocument.presentationml.slide+xml"/>
  <Override PartName="/ppt/slideLayouts/slideLayout30.xml" ContentType="application/vnd.openxmlformats-officedocument.presentationml.slideLayout+xml"/>
  <Override PartName="/ppt/slideLayouts/slideLayout130.xml" ContentType="application/vnd.openxmlformats-officedocument.presentationml.slideLayout+xml"/>
  <Override PartName="/ppt/slideLayouts/slideLayout217.xml" ContentType="application/vnd.openxmlformats-officedocument.presentationml.slideLayout+xml"/>
  <Override PartName="/ppt/slideLayouts/slideLayout264.xml" ContentType="application/vnd.openxmlformats-officedocument.presentationml.slideLayout+xml"/>
  <Override PartName="/ppt/theme/theme35.xml" ContentType="application/vnd.openxmlformats-officedocument.theme+xml"/>
  <Override PartName="/ppt/slideLayouts/slideLayout414.xml" ContentType="application/vnd.openxmlformats-officedocument.presentationml.slideLayout+xml"/>
  <Override PartName="/ppt/slideLayouts/slideLayout461.xml" ContentType="application/vnd.openxmlformats-officedocument.presentationml.slideLayout+xml"/>
  <Override PartName="/ppt/slideLayouts/slideLayout206.xml" ContentType="application/vnd.openxmlformats-officedocument.presentationml.slideLayout+xml"/>
  <Override PartName="/ppt/slideLayouts/slideLayout253.xml" ContentType="application/vnd.openxmlformats-officedocument.presentationml.slideLayout+xml"/>
  <Override PartName="/ppt/theme/theme24.xml" ContentType="application/vnd.openxmlformats-officedocument.theme+xml"/>
  <Override PartName="/ppt/slideLayouts/slideLayout387.xml" ContentType="application/vnd.openxmlformats-officedocument.presentationml.slideLayout+xml"/>
  <Override PartName="/ppt/slideLayouts/slideLayout398.xml" ContentType="application/vnd.openxmlformats-officedocument.presentationml.slideLayout+xml"/>
  <Override PartName="/ppt/slideLayouts/slideLayout403.xml" ContentType="application/vnd.openxmlformats-officedocument.presentationml.slideLayout+xml"/>
  <Override PartName="/ppt/slideLayouts/slideLayout450.xml" ContentType="application/vnd.openxmlformats-officedocument.presentationml.slideLayout+xml"/>
  <Override PartName="/ppt/theme/theme13.xml" ContentType="application/vnd.openxmlformats-officedocument.theme+xml"/>
  <Override PartName="/ppt/slideLayouts/slideLayout179.xml" ContentType="application/vnd.openxmlformats-officedocument.presentationml.slideLayout+xml"/>
  <Override PartName="/ppt/slideLayouts/slideLayout231.xml" ContentType="application/vnd.openxmlformats-officedocument.presentationml.slideLayout+xml"/>
  <Override PartName="/ppt/slideLayouts/slideLayout242.xml" ContentType="application/vnd.openxmlformats-officedocument.presentationml.slideLayout+xml"/>
  <Override PartName="/ppt/slideLayouts/slideLayout329.xml" ContentType="application/vnd.openxmlformats-officedocument.presentationml.slideLayout+xml"/>
  <Override PartName="/ppt/slideLayouts/slideLayout376.xml" ContentType="application/vnd.openxmlformats-officedocument.presentationml.slideLayout+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168.xml" ContentType="application/vnd.openxmlformats-officedocument.presentationml.slideLayout+xml"/>
  <Override PartName="/ppt/slideLayouts/slideLayout220.xml" ContentType="application/vnd.openxmlformats-officedocument.presentationml.slideLayout+xml"/>
  <Override PartName="/ppt/slideLayouts/slideLayout318.xml" ContentType="application/vnd.openxmlformats-officedocument.presentationml.slideLayout+xml"/>
  <Override PartName="/ppt/slideLayouts/slideLayout365.xml" ContentType="application/vnd.openxmlformats-officedocument.presentationml.slideLayout+xml"/>
  <Override PartName="/ppt/slideMasters/slideMaster3.xml" ContentType="application/vnd.openxmlformats-officedocument.presentationml.slideMaster+xml"/>
  <Override PartName="/ppt/slideLayouts/slideLayout57.xml" ContentType="application/vnd.openxmlformats-officedocument.presentationml.slideLayout+xml"/>
  <Override PartName="/ppt/slideLayouts/slideLayout157.xml" ContentType="application/vnd.openxmlformats-officedocument.presentationml.slideLayout+xml"/>
  <Override PartName="/ppt/slideLayouts/slideLayout343.xml" ContentType="application/vnd.openxmlformats-officedocument.presentationml.slideLayout+xml"/>
  <Override PartName="/ppt/slideLayouts/slideLayout390.xml" ContentType="application/vnd.openxmlformats-officedocument.presentationml.slideLayout+xml"/>
  <Override PartName="/ppt/notesSlides/notesSlide2.xml" ContentType="application/vnd.openxmlformats-officedocument.presentationml.notesSlide+xml"/>
  <Override PartName="/ppt/slides/slide36.xml" ContentType="application/vnd.openxmlformats-officedocument.presentationml.slide+xml"/>
  <Override PartName="/ppt/slideLayouts/slideLayout135.xml" ContentType="application/vnd.openxmlformats-officedocument.presentationml.slideLayout+xml"/>
  <Override PartName="/ppt/slideLayouts/slideLayout182.xml" ContentType="application/vnd.openxmlformats-officedocument.presentationml.slideLayout+xml"/>
  <Override PartName="/ppt/slideMasters/slideMaster19.xml" ContentType="application/vnd.openxmlformats-officedocument.presentationml.slideMaster+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258.xml" ContentType="application/vnd.openxmlformats-officedocument.presentationml.slideLayout+xml"/>
  <Override PartName="/ppt/slideLayouts/slideLayout321.xml" ContentType="application/vnd.openxmlformats-officedocument.presentationml.slideLayout+xml"/>
  <Override PartName="/ppt/slideLayouts/slideLayout419.xml" ContentType="application/vnd.openxmlformats-officedocument.presentationml.slideLayout+xml"/>
  <Override PartName="/ppt/slideLayouts/slideLayout466.xml" ContentType="application/vnd.openxmlformats-officedocument.presentationml.slideLayout+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60.xml" ContentType="application/vnd.openxmlformats-officedocument.presentationml.slideLayout+xml"/>
  <Override PartName="/ppt/slideLayouts/slideLayout113.xml" ContentType="application/vnd.openxmlformats-officedocument.presentationml.slideLayout+xml"/>
  <Override PartName="/ppt/slideLayouts/slideLayout160.xml" ContentType="application/vnd.openxmlformats-officedocument.presentationml.slideLayout+xml"/>
  <Override PartName="/ppt/theme/theme18.xml" ContentType="application/vnd.openxmlformats-officedocument.theme+xml"/>
  <Override PartName="/ppt/slideLayouts/slideLayout444.xml" ContentType="application/vnd.openxmlformats-officedocument.presentationml.slideLayout+xml"/>
  <Override PartName="/ppt/tableStyles.xml" ContentType="application/vnd.openxmlformats-officedocument.presentationml.tableStyles+xml"/>
  <Override PartName="/ppt/slideLayouts/slideLayout236.xml" ContentType="application/vnd.openxmlformats-officedocument.presentationml.slideLayout+xml"/>
  <Override PartName="/ppt/slideLayouts/slideLayout283.xml" ContentType="application/vnd.openxmlformats-officedocument.presentationml.slideLayout+xml"/>
  <Override PartName="/ppt/slideMasters/slideMaster22.xml" ContentType="application/vnd.openxmlformats-officedocument.presentationml.slideMaster+xml"/>
  <Override PartName="/ppt/slideLayouts/slideLayout359.xml" ContentType="application/vnd.openxmlformats-officedocument.presentationml.slideLayout+xml"/>
  <Override PartName="/ppt/slideLayouts/slideLayout422.xml" ContentType="application/vnd.openxmlformats-officedocument.presentationml.slideLayout+xml"/>
  <Override PartName="/ppt/theme/theme43.xml" ContentType="application/vnd.openxmlformats-officedocument.theme+xml"/>
  <Override PartName="/ppt/slideLayouts/slideLayout198.xml" ContentType="application/vnd.openxmlformats-officedocument.presentationml.slideLayout+xml"/>
  <Override PartName="/ppt/slideLayouts/slideLayout214.xml" ContentType="application/vnd.openxmlformats-officedocument.presentationml.slideLayout+xml"/>
  <Override PartName="/ppt/theme/theme21.xml" ContentType="application/vnd.openxmlformats-officedocument.theme+xml"/>
  <Override PartName="/ppt/slideLayouts/slideLayout261.xml" ContentType="application/vnd.openxmlformats-officedocument.presentationml.slideLayout+xml"/>
  <Override PartName="/ppt/slideLayouts/slideLayout400.xml" ContentType="application/vnd.openxmlformats-officedocument.presentationml.slideLayout+xml"/>
  <Override PartName="/ppt/slideLayouts/slideLayout98.xml" ContentType="application/vnd.openxmlformats-officedocument.presentationml.slideLayout+xml"/>
  <Override PartName="/ppt/slideLayouts/slideLayout337.xml" ContentType="application/vnd.openxmlformats-officedocument.presentationml.slideLayout+xml"/>
  <Override PartName="/ppt/slideLayouts/slideLayout384.xml" ContentType="application/vnd.openxmlformats-officedocument.presentationml.slideLayout+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76.xml" ContentType="application/vnd.openxmlformats-officedocument.presentationml.slideLayout+xml"/>
  <Override PartName="/ppt/slideLayouts/slideLayout129.xml" ContentType="application/vnd.openxmlformats-officedocument.presentationml.slideLayout+xml"/>
  <Override PartName="/ppt/slideLayouts/slideLayout176.xml" ContentType="application/vnd.openxmlformats-officedocument.presentationml.slideLayout+xml"/>
  <Override PartName="/ppt/slideLayouts/slideLayout315.xml" ContentType="application/vnd.openxmlformats-officedocument.presentationml.slideLayout+xml"/>
  <Override PartName="/ppt/slideLayouts/slideLayout362.xml" ContentType="application/vnd.openxmlformats-officedocument.presentationml.slideLayout+xml"/>
  <Override PartName="/ppt/slideLayouts/slideLayout107.xml" ContentType="application/vnd.openxmlformats-officedocument.presentationml.slideLayout+xml"/>
  <Override PartName="/ppt/slideLayouts/slideLayout154.xml" ContentType="application/vnd.openxmlformats-officedocument.presentationml.slideLayout+xml"/>
  <Override PartName="/ppt/slideLayouts/slideLayout299.xml" ContentType="application/vnd.openxmlformats-officedocument.presentationml.slideLayout+xml"/>
  <Override PartName="/ppt/slideLayouts/slideLayout438.xml" ContentType="application/vnd.openxmlformats-officedocument.presentationml.slideLayout+xml"/>
  <Override PartName="/ppt/slideMasters/slideMaster38.xml" ContentType="application/vnd.openxmlformats-officedocument.presentationml.slideMaster+xml"/>
  <Override PartName="/ppt/slides/slide33.xml" ContentType="application/vnd.openxmlformats-officedocument.presentationml.slide+xml"/>
  <Override PartName="/ppt/slideLayouts/slideLayout54.xml" ContentType="application/vnd.openxmlformats-officedocument.presentationml.slideLayout+xml"/>
  <Override PartName="/ppt/slideLayouts/slideLayout277.xml" ContentType="application/vnd.openxmlformats-officedocument.presentationml.slideLayout+xml"/>
  <Override PartName="/ppt/slideLayouts/slideLayout340.xml" ContentType="application/vnd.openxmlformats-officedocument.presentationml.slideLayout+xml"/>
  <Override PartName="/ppt/presentation.xml" ContentType="application/vnd.openxmlformats-officedocument.presentationml.presentation.main+xml"/>
  <Override PartName="/ppt/slideMasters/slideMaster16.xml" ContentType="application/vnd.openxmlformats-officedocument.presentationml.slideMaster+xml"/>
  <Override PartName="/ppt/slideLayouts/slideLayout32.xml" ContentType="application/vnd.openxmlformats-officedocument.presentationml.slideLayout+xml"/>
  <Override PartName="/ppt/slideLayouts/slideLayout132.xml" ContentType="application/vnd.openxmlformats-officedocument.presentationml.slideLayout+xml"/>
  <Override PartName="/ppt/theme/theme37.xml" ContentType="application/vnd.openxmlformats-officedocument.theme+xml"/>
  <Override PartName="/ppt/slideLayouts/slideLayout416.xml" ContentType="application/vnd.openxmlformats-officedocument.presentationml.slideLayout+xml"/>
  <Override PartName="/ppt/slideLayouts/slideLayout46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10.xml" ContentType="application/vnd.openxmlformats-officedocument.presentationml.slideLayout+xml"/>
  <Override PartName="/ppt/slideLayouts/slideLayout208.xml" ContentType="application/vnd.openxmlformats-officedocument.presentationml.slideLayout+xml"/>
  <Override PartName="/ppt/slideLayouts/slideLayout255.xml" ContentType="application/vnd.openxmlformats-officedocument.presentationml.slideLayout+xml"/>
  <Override PartName="/ppt/slideLayouts/slideLayout441.xml" ContentType="application/vnd.openxmlformats-officedocument.presentationml.slideLayout+xml"/>
  <Override PartName="/ppt/slideMasters/slideMaster41.xml" ContentType="application/vnd.openxmlformats-officedocument.presentationml.slideMaster+xml"/>
  <Override PartName="/ppt/slideLayouts/slideLayout10.xml" ContentType="application/vnd.openxmlformats-officedocument.presentationml.slideLayout+xml"/>
  <Override PartName="/ppt/theme/theme15.xml" ContentType="application/vnd.openxmlformats-officedocument.theme+xml"/>
  <Override PartName="/ppt/slideLayouts/slideLayout233.xml" ContentType="application/vnd.openxmlformats-officedocument.presentationml.slideLayout+xml"/>
  <Override PartName="/ppt/slideLayouts/slideLayout280.xml" ContentType="application/vnd.openxmlformats-officedocument.presentationml.slideLayout+xml"/>
  <Override PartName="/ppt/slideLayouts/slideLayout378.xml" ContentType="application/vnd.openxmlformats-officedocument.presentationml.slideLayout+xml"/>
  <Override PartName="/ppt/theme/theme40.xml" ContentType="application/vnd.openxmlformats-officedocument.theme+xml"/>
  <Override PartName="/ppt/theme/theme7.xml" ContentType="application/vnd.openxmlformats-officedocument.theme+xml"/>
  <Override PartName="/ppt/slideLayouts/slideLayout211.xml" ContentType="application/vnd.openxmlformats-officedocument.presentationml.slideLayout+xml"/>
  <Override PartName="/ppt/slideLayouts/slideLayout309.xml" ContentType="application/vnd.openxmlformats-officedocument.presentationml.slideLayout+xml"/>
  <Override PartName="/ppt/slideLayouts/slideLayout356.xml" ContentType="application/vnd.openxmlformats-officedocument.presentationml.slideLayout+xml"/>
  <Override PartName="/ppt/slideLayouts/slideLayout48.xml" ContentType="application/vnd.openxmlformats-officedocument.presentationml.slideLayout+xml"/>
  <Override PartName="/ppt/slideLayouts/slideLayout95.xml" ContentType="application/vnd.openxmlformats-officedocument.presentationml.slideLayout+xml"/>
  <Override PartName="/ppt/slideLayouts/slideLayout148.xml" ContentType="application/vnd.openxmlformats-officedocument.presentationml.slideLayout+xml"/>
  <Override PartName="/ppt/slideLayouts/slideLayout195.xml" ContentType="application/vnd.openxmlformats-officedocument.presentationml.slideLayout+xml"/>
  <Override PartName="/ppt/slideLayouts/slideLayout334.xml" ContentType="application/vnd.openxmlformats-officedocument.presentationml.slideLayout+xml"/>
  <Override PartName="/ppt/slideLayouts/slideLayout381.xml" ContentType="application/vnd.openxmlformats-officedocument.presentationml.slideLayout+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126.xml" ContentType="application/vnd.openxmlformats-officedocument.presentationml.slideLayout+xml"/>
  <Override PartName="/ppt/slideLayouts/slideLayout173.xml" ContentType="application/vnd.openxmlformats-officedocument.presentationml.slideLayout+xml"/>
  <Override PartName="/ppt/slideLayouts/slideLayout457.xml" ContentType="application/vnd.openxmlformats-officedocument.presentationml.slideLayout+xml"/>
  <Override PartName="/ppt/slides/slide2.xml" ContentType="application/vnd.openxmlformats-officedocument.presentationml.slide+xml"/>
  <Override PartName="/ppt/slideLayouts/slideLayout26.xml" ContentType="application/vnd.openxmlformats-officedocument.presentationml.slideLayout+xml"/>
  <Override PartName="/ppt/slideLayouts/slideLayout73.xml" ContentType="application/vnd.openxmlformats-officedocument.presentationml.slideLayout+xml"/>
  <Default Extension="wmf" ContentType="image/x-wmf"/>
  <Override PartName="/ppt/slideLayouts/slideLayout249.xml" ContentType="application/vnd.openxmlformats-officedocument.presentationml.slideLayout+xml"/>
  <Override PartName="/ppt/slideLayouts/slideLayout296.xml" ContentType="application/vnd.openxmlformats-officedocument.presentationml.slideLayout+xml"/>
  <Override PartName="/ppt/slideLayouts/slideLayout312.xml" ContentType="application/vnd.openxmlformats-officedocument.presentationml.slideLayout+xml"/>
  <Override PartName="/ppt/slideMasters/slideMaster35.xml" ContentType="application/vnd.openxmlformats-officedocument.presentationml.slideMaster+xml"/>
  <Override PartName="/ppt/slideLayouts/slideLayout51.xml" ContentType="application/vnd.openxmlformats-officedocument.presentationml.slideLayout+xml"/>
  <Override PartName="/ppt/slideLayouts/slideLayout104.xml" ContentType="application/vnd.openxmlformats-officedocument.presentationml.slideLayout+xml"/>
  <Override PartName="/ppt/slideLayouts/slideLayout151.xml" ContentType="application/vnd.openxmlformats-officedocument.presentationml.slideLayout+xml"/>
  <Override PartName="/ppt/slideLayouts/slideLayout435.xml" ContentType="application/vnd.openxmlformats-officedocument.presentationml.slideLayout+xml"/>
  <Override PartName="/ppt/slides/slide30.xml" ContentType="application/vnd.openxmlformats-officedocument.presentationml.slide+xml"/>
  <Override PartName="/ppt/slideLayouts/slideLayout227.xml" ContentType="application/vnd.openxmlformats-officedocument.presentationml.slideLayout+xml"/>
  <Override PartName="/ppt/slideLayouts/slideLayout274.xml" ContentType="application/vnd.openxmlformats-officedocument.presentationml.slideLayout+xml"/>
  <Override PartName="/ppt/slideLayouts/slideLayout413.xml" ContentType="application/vnd.openxmlformats-officedocument.presentationml.slideLayout+xml"/>
  <Override PartName="/ppt/slideLayouts/slideLayout460.xml" ContentType="application/vnd.openxmlformats-officedocument.presentationml.slideLayout+xml"/>
  <Override PartName="/ppt/slideMasters/slideMaster13.xml" ContentType="application/vnd.openxmlformats-officedocument.presentationml.slideMaster+xml"/>
  <Override PartName="/ppt/slideLayouts/slideLayout205.xml" ContentType="application/vnd.openxmlformats-officedocument.presentationml.slideLayout+xml"/>
  <Override PartName="/ppt/slideLayouts/slideLayout252.xml" ContentType="application/vnd.openxmlformats-officedocument.presentationml.slideLayout+xml"/>
  <Override PartName="/ppt/theme/theme34.xml" ContentType="application/vnd.openxmlformats-officedocument.theme+xml"/>
  <Override PartName="/ppt/slideLayouts/slideLayout397.xml" ContentType="application/vnd.openxmlformats-officedocument.presentationml.slideLayout+xml"/>
  <Override PartName="/ppt/slideLayouts/slideLayout89.xml" ContentType="application/vnd.openxmlformats-officedocument.presentationml.slideLayout+xml"/>
  <Override PartName="/ppt/theme/theme12.xml" ContentType="application/vnd.openxmlformats-officedocument.theme+xml"/>
  <Override PartName="/ppt/slideLayouts/slideLayout189.xml" ContentType="application/vnd.openxmlformats-officedocument.presentationml.slideLayout+xml"/>
  <Override PartName="/ppt/slideLayouts/slideLayout230.xml" ContentType="application/vnd.openxmlformats-officedocument.presentationml.slideLayout+xml"/>
  <Override PartName="/ppt/slideLayouts/slideLayout328.xml" ContentType="application/vnd.openxmlformats-officedocument.presentationml.slideLayout+xml"/>
  <Override PartName="/ppt/slideLayouts/slideLayout375.xml" ContentType="application/vnd.openxmlformats-officedocument.presentationml.slideLayout+xml"/>
  <Override PartName="/ppt/theme/theme4.xml" ContentType="application/vnd.openxmlformats-officedocument.theme+xml"/>
  <Override PartName="/ppt/slideLayouts/slideLayout67.xml" ContentType="application/vnd.openxmlformats-officedocument.presentationml.slideLayout+xml"/>
  <Override PartName="/ppt/slideLayouts/slideLayout167.xml" ContentType="application/vnd.openxmlformats-officedocument.presentationml.slideLayout+xml"/>
  <Override PartName="/ppt/slideLayouts/slideLayout306.xml" ContentType="application/vnd.openxmlformats-officedocument.presentationml.slideLayout+xml"/>
  <Override PartName="/ppt/slideLayouts/slideLayout353.xml" ContentType="application/vnd.openxmlformats-officedocument.presentationml.slideLayout+xml"/>
  <Override PartName="/ppt/slideMasters/slideMaster29.xml" ContentType="application/vnd.openxmlformats-officedocument.presentationml.slideMaster+xml"/>
  <Override PartName="/ppt/slideLayouts/slideLayout45.xml" ContentType="application/vnd.openxmlformats-officedocument.presentationml.slideLayout+xml"/>
  <Override PartName="/ppt/slideLayouts/slideLayout145.xml" ContentType="application/vnd.openxmlformats-officedocument.presentationml.slideLayout+xml"/>
  <Override PartName="/ppt/slideLayouts/slideLayout192.xml" ContentType="application/vnd.openxmlformats-officedocument.presentationml.slideLayout+xml"/>
  <Override PartName="/ppt/slideLayouts/slideLayout429.xml" ContentType="application/vnd.openxmlformats-officedocument.presentationml.slideLayout+xml"/>
  <Override PartName="/ppt/slides/slide24.xml" ContentType="application/vnd.openxmlformats-officedocument.presentationml.slide+xml"/>
  <Override PartName="/ppt/slideLayouts/slideLayout92.xml" ContentType="application/vnd.openxmlformats-officedocument.presentationml.slideLayout+xml"/>
  <Override PartName="/ppt/slideLayouts/slideLayout268.xml" ContentType="application/vnd.openxmlformats-officedocument.presentationml.slideLayout+xml"/>
  <Override PartName="/ppt/slideLayouts/slideLayout331.xml" ContentType="application/vnd.openxmlformats-officedocument.presentationml.slideLayout+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70.xml" ContentType="application/vnd.openxmlformats-officedocument.presentationml.slideLayout+xml"/>
  <Override PartName="/ppt/slideLayouts/slideLayout123.xml" ContentType="application/vnd.openxmlformats-officedocument.presentationml.slideLayout+xml"/>
  <Override PartName="/ppt/slideLayouts/slideLayout170.xml" ContentType="application/vnd.openxmlformats-officedocument.presentationml.slideLayout+xml"/>
  <Override PartName="/ppt/theme/theme28.xml" ContentType="application/vnd.openxmlformats-officedocument.theme+xml"/>
  <Override PartName="/ppt/slideLayouts/slideLayout407.xml" ContentType="application/vnd.openxmlformats-officedocument.presentationml.slideLayout+xml"/>
  <Override PartName="/ppt/slideLayouts/slideLayout454.xml" ContentType="application/vnd.openxmlformats-officedocument.presentationml.slideLayout+xml"/>
  <Override PartName="/ppt/slideMasters/slideMaster32.xml" ContentType="application/vnd.openxmlformats-officedocument.presentationml.slideMaster+xml"/>
  <Override PartName="/ppt/slideLayouts/slideLayout101.xml" ContentType="application/vnd.openxmlformats-officedocument.presentationml.slideLayout+xml"/>
  <Override PartName="/ppt/slideLayouts/slideLayout246.xml" ContentType="application/vnd.openxmlformats-officedocument.presentationml.slideLayout+xml"/>
  <Override PartName="/ppt/slideLayouts/slideLayout293.xml" ContentType="application/vnd.openxmlformats-officedocument.presentationml.slideLayout+xml"/>
  <Override PartName="/ppt/slideLayouts/slideLayout432.xml" ContentType="application/vnd.openxmlformats-officedocument.presentationml.slideLayout+xml"/>
  <Override PartName="/ppt/slideLayouts/slideLayout224.xml" ContentType="application/vnd.openxmlformats-officedocument.presentationml.slideLayout+xml"/>
  <Override PartName="/ppt/slideLayouts/slideLayout271.xml" ContentType="application/vnd.openxmlformats-officedocument.presentationml.slideLayout+xml"/>
  <Override PartName="/ppt/slideLayouts/slideLayout369.xml" ContentType="application/vnd.openxmlformats-officedocument.presentationml.slideLayout+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31.xml" ContentType="application/vnd.openxmlformats-officedocument.theme+xml"/>
  <Override PartName="/ppt/slideLayouts/slideLayout347.xml" ContentType="application/vnd.openxmlformats-officedocument.presentationml.slideLayout+xml"/>
  <Override PartName="/ppt/slideLayouts/slideLayout394.xml" ContentType="application/vnd.openxmlformats-officedocument.presentationml.slideLayout+xml"/>
  <Override PartName="/ppt/slideLayouts/slideLayout410.xml" ContentType="application/vnd.openxmlformats-officedocument.presentationml.slideLayout+xml"/>
  <Override PartName="/ppt/notesSlides/notesSlide6.xml" ContentType="application/vnd.openxmlformats-officedocument.presentationml.notesSlide+xml"/>
  <Override PartName="/ppt/slideLayouts/slideLayout139.xml" ContentType="application/vnd.openxmlformats-officedocument.presentationml.slideLayout+xml"/>
  <Override PartName="/ppt/slideLayouts/slideLayout186.xml" ContentType="application/vnd.openxmlformats-officedocument.presentationml.slideLayout+xml"/>
  <Override PartName="/ppt/slideLayouts/slideLayout202.xml" ContentType="application/vnd.openxmlformats-officedocument.presentationml.slideLayout+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325.xml" ContentType="application/vnd.openxmlformats-officedocument.presentationml.slideLayout+xml"/>
  <Override PartName="/ppt/slideLayouts/slideLayout372.xml" ContentType="application/vnd.openxmlformats-officedocument.presentationml.slideLayout+xml"/>
  <Override PartName="/ppt/slides/slide18.xml" ContentType="application/vnd.openxmlformats-officedocument.presentationml.slide+xml"/>
  <Override PartName="/ppt/slideLayouts/slideLayout17.xml" ContentType="application/vnd.openxmlformats-officedocument.presentationml.slideLayout+xml"/>
  <Override PartName="/ppt/slideLayouts/slideLayout64.xml" ContentType="application/vnd.openxmlformats-officedocument.presentationml.slideLayout+xml"/>
  <Override PartName="/ppt/slideLayouts/slideLayout117.xml" ContentType="application/vnd.openxmlformats-officedocument.presentationml.slideLayout+xml"/>
  <Override PartName="/ppt/slideLayouts/slideLayout164.xml" ContentType="application/vnd.openxmlformats-officedocument.presentationml.slideLayout+xml"/>
  <Override PartName="/ppt/slideLayouts/slideLayout303.xml" ContentType="application/vnd.openxmlformats-officedocument.presentationml.slideLayout+xml"/>
  <Override PartName="/ppt/slideLayouts/slideLayout350.xml" ContentType="application/vnd.openxmlformats-officedocument.presentationml.slideLayout+xml"/>
  <Override PartName="/ppt/slideLayouts/slideLayout448.xml" ContentType="application/vnd.openxmlformats-officedocument.presentationml.slideLayout+xml"/>
  <Override PartName="/ppt/theme/theme1.xml" ContentType="application/vnd.openxmlformats-officedocument.theme+xml"/>
  <Override PartName="/ppt/slideLayouts/slideLayout142.xml" ContentType="application/vnd.openxmlformats-officedocument.presentationml.slideLayout+xml"/>
  <Override PartName="/ppt/slideLayouts/slideLayout287.xml" ContentType="application/vnd.openxmlformats-officedocument.presentationml.slideLayout+xml"/>
  <Override PartName="/ppt/slideMasters/slideMaster26.xml" ContentType="application/vnd.openxmlformats-officedocument.presentationml.slideMaster+xml"/>
  <Override PartName="/ppt/slideLayouts/slideLayout42.xml" ContentType="application/vnd.openxmlformats-officedocument.presentationml.slideLayout+xml"/>
  <Override PartName="/ppt/slideLayouts/slideLayout426.xml" ContentType="application/vnd.openxmlformats-officedocument.presentationml.slideLayout+xml"/>
  <Override PartName="/ppt/slideLayouts/slideLayout473.xml" ContentType="application/vnd.openxmlformats-officedocument.presentationml.slideLayout+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120.xml" ContentType="application/vnd.openxmlformats-officedocument.presentationml.slideLayout+xml"/>
  <Override PartName="/ppt/slideLayouts/slideLayout218.xml" ContentType="application/vnd.openxmlformats-officedocument.presentationml.slideLayout+xml"/>
  <Override PartName="/ppt/slideLayouts/slideLayout265.xml" ContentType="application/vnd.openxmlformats-officedocument.presentationml.slideLayout+xml"/>
  <Override PartName="/ppt/slideLayouts/slideLayout404.xml" ContentType="application/vnd.openxmlformats-officedocument.presentationml.slideLayout+xml"/>
  <Override PartName="/ppt/slideLayouts/slideLayout451.xml" ContentType="application/vnd.openxmlformats-officedocument.presentationml.slideLayout+xml"/>
  <Override PartName="/ppt/slideLayouts/slideLayout243.xml" ContentType="application/vnd.openxmlformats-officedocument.presentationml.slideLayout+xml"/>
  <Override PartName="/ppt/theme/theme25.xml" ContentType="application/vnd.openxmlformats-officedocument.theme+xml"/>
  <Override PartName="/ppt/slideLayouts/slideLayout290.xml" ContentType="application/vnd.openxmlformats-officedocument.presentationml.slideLayout+xml"/>
  <Override PartName="/ppt/slideLayouts/slideLayout388.xml" ContentType="application/vnd.openxmlformats-officedocument.presentationml.slideLayout+xml"/>
  <Override PartName="/ppt/slideLayouts/slideLayout319.xml" ContentType="application/vnd.openxmlformats-officedocument.presentationml.slideLayout+xml"/>
  <Override PartName="/ppt/slideLayouts/slideLayout366.xml" ContentType="application/vnd.openxmlformats-officedocument.presentationml.slideLayout+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slideLayouts/slideLayout158.xml" ContentType="application/vnd.openxmlformats-officedocument.presentationml.slideLayout+xml"/>
  <Override PartName="/ppt/slideLayouts/slideLayout22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 id="2147483708" r:id="rId5"/>
    <p:sldMasterId id="2147483720" r:id="rId6"/>
    <p:sldMasterId id="2147483732" r:id="rId7"/>
    <p:sldMasterId id="2147483744" r:id="rId8"/>
    <p:sldMasterId id="2147483756" r:id="rId9"/>
    <p:sldMasterId id="2147483768" r:id="rId10"/>
    <p:sldMasterId id="2147483780" r:id="rId11"/>
    <p:sldMasterId id="2147483792" r:id="rId12"/>
    <p:sldMasterId id="2147483804" r:id="rId13"/>
    <p:sldMasterId id="2147483816" r:id="rId14"/>
    <p:sldMasterId id="2147483828" r:id="rId15"/>
    <p:sldMasterId id="2147483840" r:id="rId16"/>
    <p:sldMasterId id="2147483852" r:id="rId17"/>
    <p:sldMasterId id="2147483864" r:id="rId18"/>
    <p:sldMasterId id="2147483876" r:id="rId19"/>
    <p:sldMasterId id="2147483912" r:id="rId20"/>
    <p:sldMasterId id="2147483924" r:id="rId21"/>
    <p:sldMasterId id="2147483936" r:id="rId22"/>
    <p:sldMasterId id="2147483948" r:id="rId23"/>
    <p:sldMasterId id="2147483960" r:id="rId24"/>
    <p:sldMasterId id="2147483972" r:id="rId25"/>
    <p:sldMasterId id="2147483984" r:id="rId26"/>
    <p:sldMasterId id="2147483996" r:id="rId27"/>
    <p:sldMasterId id="2147484008" r:id="rId28"/>
    <p:sldMasterId id="2147484020" r:id="rId29"/>
    <p:sldMasterId id="2147484032" r:id="rId30"/>
    <p:sldMasterId id="2147484044" r:id="rId31"/>
    <p:sldMasterId id="2147484056" r:id="rId32"/>
    <p:sldMasterId id="2147484068" r:id="rId33"/>
    <p:sldMasterId id="2147484080" r:id="rId34"/>
    <p:sldMasterId id="2147484092" r:id="rId35"/>
    <p:sldMasterId id="2147484104" r:id="rId36"/>
    <p:sldMasterId id="2147484116" r:id="rId37"/>
    <p:sldMasterId id="2147484128" r:id="rId38"/>
    <p:sldMasterId id="2147484140" r:id="rId39"/>
    <p:sldMasterId id="2147484152" r:id="rId40"/>
    <p:sldMasterId id="2147484164" r:id="rId41"/>
    <p:sldMasterId id="2147484188" r:id="rId42"/>
    <p:sldMasterId id="2147484200" r:id="rId43"/>
  </p:sldMasterIdLst>
  <p:notesMasterIdLst>
    <p:notesMasterId r:id="rId81"/>
  </p:notesMasterIdLst>
  <p:handoutMasterIdLst>
    <p:handoutMasterId r:id="rId82"/>
  </p:handoutMasterIdLst>
  <p:sldIdLst>
    <p:sldId id="256" r:id="rId44"/>
    <p:sldId id="257" r:id="rId45"/>
    <p:sldId id="258" r:id="rId46"/>
    <p:sldId id="259" r:id="rId47"/>
    <p:sldId id="260" r:id="rId48"/>
    <p:sldId id="262" r:id="rId49"/>
    <p:sldId id="263" r:id="rId50"/>
    <p:sldId id="264" r:id="rId51"/>
    <p:sldId id="265" r:id="rId52"/>
    <p:sldId id="266" r:id="rId53"/>
    <p:sldId id="267" r:id="rId54"/>
    <p:sldId id="261" r:id="rId55"/>
    <p:sldId id="279" r:id="rId56"/>
    <p:sldId id="280" r:id="rId57"/>
    <p:sldId id="281" r:id="rId58"/>
    <p:sldId id="282" r:id="rId59"/>
    <p:sldId id="283" r:id="rId60"/>
    <p:sldId id="284" r:id="rId61"/>
    <p:sldId id="285" r:id="rId62"/>
    <p:sldId id="268" r:id="rId63"/>
    <p:sldId id="269" r:id="rId64"/>
    <p:sldId id="270" r:id="rId65"/>
    <p:sldId id="271" r:id="rId66"/>
    <p:sldId id="272" r:id="rId67"/>
    <p:sldId id="273" r:id="rId68"/>
    <p:sldId id="274" r:id="rId69"/>
    <p:sldId id="275" r:id="rId70"/>
    <p:sldId id="276" r:id="rId71"/>
    <p:sldId id="277" r:id="rId72"/>
    <p:sldId id="278" r:id="rId73"/>
    <p:sldId id="286" r:id="rId74"/>
    <p:sldId id="287" r:id="rId75"/>
    <p:sldId id="288" r:id="rId76"/>
    <p:sldId id="289" r:id="rId77"/>
    <p:sldId id="290" r:id="rId78"/>
    <p:sldId id="291" r:id="rId79"/>
    <p:sldId id="292" r:id="rId80"/>
  </p:sldIdLst>
  <p:sldSz cx="9144000" cy="6858000" type="screen4x3"/>
  <p:notesSz cx="6743700" cy="9855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66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Master" Target="slideMasters/slideMaster26.xml"/><Relationship Id="rId39" Type="http://schemas.openxmlformats.org/officeDocument/2006/relationships/slideMaster" Target="slideMasters/slideMaster39.xml"/><Relationship Id="rId21" Type="http://schemas.openxmlformats.org/officeDocument/2006/relationships/slideMaster" Target="slideMasters/slideMaster21.xml"/><Relationship Id="rId34" Type="http://schemas.openxmlformats.org/officeDocument/2006/relationships/slideMaster" Target="slideMasters/slideMaster34.xml"/><Relationship Id="rId42" Type="http://schemas.openxmlformats.org/officeDocument/2006/relationships/slideMaster" Target="slideMasters/slideMaster42.xml"/><Relationship Id="rId47" Type="http://schemas.openxmlformats.org/officeDocument/2006/relationships/slide" Target="slides/slide4.xml"/><Relationship Id="rId50" Type="http://schemas.openxmlformats.org/officeDocument/2006/relationships/slide" Target="slides/slide7.xml"/><Relationship Id="rId55" Type="http://schemas.openxmlformats.org/officeDocument/2006/relationships/slide" Target="slides/slide12.xml"/><Relationship Id="rId63" Type="http://schemas.openxmlformats.org/officeDocument/2006/relationships/slide" Target="slides/slide20.xml"/><Relationship Id="rId68" Type="http://schemas.openxmlformats.org/officeDocument/2006/relationships/slide" Target="slides/slide25.xml"/><Relationship Id="rId76" Type="http://schemas.openxmlformats.org/officeDocument/2006/relationships/slide" Target="slides/slide33.xml"/><Relationship Id="rId84" Type="http://schemas.openxmlformats.org/officeDocument/2006/relationships/viewProps" Target="viewProps.xml"/><Relationship Id="rId7" Type="http://schemas.openxmlformats.org/officeDocument/2006/relationships/slideMaster" Target="slideMasters/slideMaster7.xml"/><Relationship Id="rId71" Type="http://schemas.openxmlformats.org/officeDocument/2006/relationships/slide" Target="slides/slide28.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Master" Target="slideMasters/slideMaster29.xml"/><Relationship Id="rId11" Type="http://schemas.openxmlformats.org/officeDocument/2006/relationships/slideMaster" Target="slideMasters/slideMaster11.xml"/><Relationship Id="rId24" Type="http://schemas.openxmlformats.org/officeDocument/2006/relationships/slideMaster" Target="slideMasters/slideMaster24.xml"/><Relationship Id="rId32" Type="http://schemas.openxmlformats.org/officeDocument/2006/relationships/slideMaster" Target="slideMasters/slideMaster32.xml"/><Relationship Id="rId37" Type="http://schemas.openxmlformats.org/officeDocument/2006/relationships/slideMaster" Target="slideMasters/slideMaster37.xml"/><Relationship Id="rId40" Type="http://schemas.openxmlformats.org/officeDocument/2006/relationships/slideMaster" Target="slideMasters/slideMaster40.xml"/><Relationship Id="rId45" Type="http://schemas.openxmlformats.org/officeDocument/2006/relationships/slide" Target="slides/slide2.xml"/><Relationship Id="rId53" Type="http://schemas.openxmlformats.org/officeDocument/2006/relationships/slide" Target="slides/slide10.xml"/><Relationship Id="rId58" Type="http://schemas.openxmlformats.org/officeDocument/2006/relationships/slide" Target="slides/slide15.xml"/><Relationship Id="rId66" Type="http://schemas.openxmlformats.org/officeDocument/2006/relationships/slide" Target="slides/slide23.xml"/><Relationship Id="rId74" Type="http://schemas.openxmlformats.org/officeDocument/2006/relationships/slide" Target="slides/slide31.xml"/><Relationship Id="rId79" Type="http://schemas.openxmlformats.org/officeDocument/2006/relationships/slide" Target="slides/slide36.xml"/><Relationship Id="rId5" Type="http://schemas.openxmlformats.org/officeDocument/2006/relationships/slideMaster" Target="slideMasters/slideMaster5.xml"/><Relationship Id="rId61" Type="http://schemas.openxmlformats.org/officeDocument/2006/relationships/slide" Target="slides/slide18.xml"/><Relationship Id="rId82" Type="http://schemas.openxmlformats.org/officeDocument/2006/relationships/handoutMaster" Target="handoutMasters/handoutMaster1.xml"/><Relationship Id="rId19" Type="http://schemas.openxmlformats.org/officeDocument/2006/relationships/slideMaster" Target="slideMasters/slideMaster19.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30" Type="http://schemas.openxmlformats.org/officeDocument/2006/relationships/slideMaster" Target="slideMasters/slideMaster30.xml"/><Relationship Id="rId35" Type="http://schemas.openxmlformats.org/officeDocument/2006/relationships/slideMaster" Target="slideMasters/slideMaster35.xml"/><Relationship Id="rId43" Type="http://schemas.openxmlformats.org/officeDocument/2006/relationships/slideMaster" Target="slideMasters/slideMaster43.xml"/><Relationship Id="rId48" Type="http://schemas.openxmlformats.org/officeDocument/2006/relationships/slide" Target="slides/slide5.xml"/><Relationship Id="rId56" Type="http://schemas.openxmlformats.org/officeDocument/2006/relationships/slide" Target="slides/slide13.xml"/><Relationship Id="rId64" Type="http://schemas.openxmlformats.org/officeDocument/2006/relationships/slide" Target="slides/slide21.xml"/><Relationship Id="rId69" Type="http://schemas.openxmlformats.org/officeDocument/2006/relationships/slide" Target="slides/slide26.xml"/><Relationship Id="rId77" Type="http://schemas.openxmlformats.org/officeDocument/2006/relationships/slide" Target="slides/slide34.xml"/><Relationship Id="rId8" Type="http://schemas.openxmlformats.org/officeDocument/2006/relationships/slideMaster" Target="slideMasters/slideMaster8.xml"/><Relationship Id="rId51" Type="http://schemas.openxmlformats.org/officeDocument/2006/relationships/slide" Target="slides/slide8.xml"/><Relationship Id="rId72" Type="http://schemas.openxmlformats.org/officeDocument/2006/relationships/slide" Target="slides/slide29.xml"/><Relationship Id="rId80" Type="http://schemas.openxmlformats.org/officeDocument/2006/relationships/slide" Target="slides/slide37.xml"/><Relationship Id="rId85"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Master" Target="slideMasters/slideMaster25.xml"/><Relationship Id="rId33" Type="http://schemas.openxmlformats.org/officeDocument/2006/relationships/slideMaster" Target="slideMasters/slideMaster33.xml"/><Relationship Id="rId38" Type="http://schemas.openxmlformats.org/officeDocument/2006/relationships/slideMaster" Target="slideMasters/slideMaster38.xml"/><Relationship Id="rId46" Type="http://schemas.openxmlformats.org/officeDocument/2006/relationships/slide" Target="slides/slide3.xml"/><Relationship Id="rId59" Type="http://schemas.openxmlformats.org/officeDocument/2006/relationships/slide" Target="slides/slide16.xml"/><Relationship Id="rId67" Type="http://schemas.openxmlformats.org/officeDocument/2006/relationships/slide" Target="slides/slide24.xml"/><Relationship Id="rId20" Type="http://schemas.openxmlformats.org/officeDocument/2006/relationships/slideMaster" Target="slideMasters/slideMaster20.xml"/><Relationship Id="rId41" Type="http://schemas.openxmlformats.org/officeDocument/2006/relationships/slideMaster" Target="slideMasters/slideMaster41.xml"/><Relationship Id="rId54" Type="http://schemas.openxmlformats.org/officeDocument/2006/relationships/slide" Target="slides/slide11.xml"/><Relationship Id="rId62" Type="http://schemas.openxmlformats.org/officeDocument/2006/relationships/slide" Target="slides/slide19.xml"/><Relationship Id="rId70" Type="http://schemas.openxmlformats.org/officeDocument/2006/relationships/slide" Target="slides/slide27.xml"/><Relationship Id="rId75" Type="http://schemas.openxmlformats.org/officeDocument/2006/relationships/slide" Target="slides/slide32.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Master" Target="slideMasters/slideMaster28.xml"/><Relationship Id="rId36" Type="http://schemas.openxmlformats.org/officeDocument/2006/relationships/slideMaster" Target="slideMasters/slideMaster36.xml"/><Relationship Id="rId49" Type="http://schemas.openxmlformats.org/officeDocument/2006/relationships/slide" Target="slides/slide6.xml"/><Relationship Id="rId57" Type="http://schemas.openxmlformats.org/officeDocument/2006/relationships/slide" Target="slides/slide14.xml"/><Relationship Id="rId10" Type="http://schemas.openxmlformats.org/officeDocument/2006/relationships/slideMaster" Target="slideMasters/slideMaster10.xml"/><Relationship Id="rId31" Type="http://schemas.openxmlformats.org/officeDocument/2006/relationships/slideMaster" Target="slideMasters/slideMaster31.xml"/><Relationship Id="rId44" Type="http://schemas.openxmlformats.org/officeDocument/2006/relationships/slide" Target="slides/slide1.xml"/><Relationship Id="rId52" Type="http://schemas.openxmlformats.org/officeDocument/2006/relationships/slide" Target="slides/slide9.xml"/><Relationship Id="rId60" Type="http://schemas.openxmlformats.org/officeDocument/2006/relationships/slide" Target="slides/slide17.xml"/><Relationship Id="rId65" Type="http://schemas.openxmlformats.org/officeDocument/2006/relationships/slide" Target="slides/slide22.xml"/><Relationship Id="rId73" Type="http://schemas.openxmlformats.org/officeDocument/2006/relationships/slide" Target="slides/slide30.xml"/><Relationship Id="rId78" Type="http://schemas.openxmlformats.org/officeDocument/2006/relationships/slide" Target="slides/slide35.xml"/><Relationship Id="rId81" Type="http://schemas.openxmlformats.org/officeDocument/2006/relationships/notesMaster" Target="notesMasters/notesMaster1.xml"/><Relationship Id="rId86"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22270" cy="49276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19869" y="0"/>
            <a:ext cx="2922270" cy="492760"/>
          </a:xfrm>
          <a:prstGeom prst="rect">
            <a:avLst/>
          </a:prstGeom>
        </p:spPr>
        <p:txBody>
          <a:bodyPr vert="horz" lIns="91440" tIns="45720" rIns="91440" bIns="45720" rtlCol="0"/>
          <a:lstStyle>
            <a:lvl1pPr algn="r">
              <a:defRPr sz="1200"/>
            </a:lvl1pPr>
          </a:lstStyle>
          <a:p>
            <a:fld id="{FED69293-2A62-4074-BAD9-0DE34E7EB299}" type="datetimeFigureOut">
              <a:rPr lang="en-US" smtClean="0"/>
              <a:pPr/>
              <a:t>5/19/2009</a:t>
            </a:fld>
            <a:endParaRPr lang="en-AU"/>
          </a:p>
        </p:txBody>
      </p:sp>
      <p:sp>
        <p:nvSpPr>
          <p:cNvPr id="4" name="Footer Placeholder 3"/>
          <p:cNvSpPr>
            <a:spLocks noGrp="1"/>
          </p:cNvSpPr>
          <p:nvPr>
            <p:ph type="ftr" sz="quarter" idx="2"/>
          </p:nvPr>
        </p:nvSpPr>
        <p:spPr>
          <a:xfrm>
            <a:off x="0" y="9360730"/>
            <a:ext cx="2922270" cy="492760"/>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19869" y="9360730"/>
            <a:ext cx="2922270" cy="492760"/>
          </a:xfrm>
          <a:prstGeom prst="rect">
            <a:avLst/>
          </a:prstGeom>
        </p:spPr>
        <p:txBody>
          <a:bodyPr vert="horz" lIns="91440" tIns="45720" rIns="91440" bIns="45720" rtlCol="0" anchor="b"/>
          <a:lstStyle>
            <a:lvl1pPr algn="r">
              <a:defRPr sz="1200"/>
            </a:lvl1pPr>
          </a:lstStyle>
          <a:p>
            <a:fld id="{EC7FD0EE-5600-4AD8-844A-306A4AE74A1D}" type="slidenum">
              <a:rPr lang="en-AU" smtClean="0"/>
              <a:pPr/>
              <a:t>‹#›</a:t>
            </a:fld>
            <a:endParaRPr lang="en-A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22270" cy="49276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19869" y="0"/>
            <a:ext cx="2922270" cy="492760"/>
          </a:xfrm>
          <a:prstGeom prst="rect">
            <a:avLst/>
          </a:prstGeom>
        </p:spPr>
        <p:txBody>
          <a:bodyPr vert="horz" lIns="91440" tIns="45720" rIns="91440" bIns="45720" rtlCol="0"/>
          <a:lstStyle>
            <a:lvl1pPr algn="r">
              <a:defRPr sz="1200"/>
            </a:lvl1pPr>
          </a:lstStyle>
          <a:p>
            <a:fld id="{6BDBA492-7561-4BDF-AEE3-5A745DFBF1B9}" type="datetimeFigureOut">
              <a:rPr lang="en-US" smtClean="0"/>
              <a:pPr/>
              <a:t>5/19/2009</a:t>
            </a:fld>
            <a:endParaRPr lang="en-AU"/>
          </a:p>
        </p:txBody>
      </p:sp>
      <p:sp>
        <p:nvSpPr>
          <p:cNvPr id="4" name="Slide Image Placeholder 3"/>
          <p:cNvSpPr>
            <a:spLocks noGrp="1" noRot="1" noChangeAspect="1"/>
          </p:cNvSpPr>
          <p:nvPr>
            <p:ph type="sldImg" idx="2"/>
          </p:nvPr>
        </p:nvSpPr>
        <p:spPr>
          <a:xfrm>
            <a:off x="908050" y="739775"/>
            <a:ext cx="4927600" cy="36957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74370" y="4681220"/>
            <a:ext cx="5394960" cy="44348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9360730"/>
            <a:ext cx="2922270" cy="49276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19869" y="9360730"/>
            <a:ext cx="2922270" cy="492760"/>
          </a:xfrm>
          <a:prstGeom prst="rect">
            <a:avLst/>
          </a:prstGeom>
        </p:spPr>
        <p:txBody>
          <a:bodyPr vert="horz" lIns="91440" tIns="45720" rIns="91440" bIns="45720" rtlCol="0" anchor="b"/>
          <a:lstStyle>
            <a:lvl1pPr algn="r">
              <a:defRPr sz="1200"/>
            </a:lvl1pPr>
          </a:lstStyle>
          <a:p>
            <a:fld id="{BE8AF458-D8D9-404B-85C2-02459B536F28}" type="slidenum">
              <a:rPr lang="en-AU" smtClean="0"/>
              <a:pPr/>
              <a:t>‹#›</a:t>
            </a:fld>
            <a:endParaRPr lang="en-A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BE8AF458-D8D9-404B-85C2-02459B536F28}" type="slidenum">
              <a:rPr lang="en-AU" smtClean="0"/>
              <a:pPr/>
              <a:t>22</a:t>
            </a:fld>
            <a:endParaRPr lang="en-A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BE8AF458-D8D9-404B-85C2-02459B536F28}" type="slidenum">
              <a:rPr lang="en-AU" smtClean="0"/>
              <a:pPr/>
              <a:t>23</a:t>
            </a:fld>
            <a:endParaRPr lang="en-A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BE8AF458-D8D9-404B-85C2-02459B536F28}" type="slidenum">
              <a:rPr lang="en-AU" smtClean="0"/>
              <a:pPr/>
              <a:t>24</a:t>
            </a:fld>
            <a:endParaRPr lang="en-A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BE8AF458-D8D9-404B-85C2-02459B536F28}" type="slidenum">
              <a:rPr lang="en-AU" smtClean="0"/>
              <a:pPr/>
              <a:t>30</a:t>
            </a:fld>
            <a:endParaRPr lang="en-A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BE8AF458-D8D9-404B-85C2-02459B536F28}" type="slidenum">
              <a:rPr lang="en-AU" smtClean="0"/>
              <a:pPr/>
              <a:t>31</a:t>
            </a:fld>
            <a:endParaRPr lang="en-A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BE8AF458-D8D9-404B-85C2-02459B536F28}" type="slidenum">
              <a:rPr lang="en-AU" smtClean="0"/>
              <a:pPr/>
              <a:t>35</a:t>
            </a:fld>
            <a:endParaRPr lang="en-A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BE8AF458-D8D9-404B-85C2-02459B536F28}" type="slidenum">
              <a:rPr lang="en-AU" smtClean="0"/>
              <a:pPr/>
              <a:t>36</a:t>
            </a:fld>
            <a:endParaRPr lang="en-A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BE8AF458-D8D9-404B-85C2-02459B536F28}" type="slidenum">
              <a:rPr lang="en-AU" smtClean="0"/>
              <a:pPr/>
              <a:t>37</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Master" Target="../slideMasters/slideMaster1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Master" Target="../slideMasters/slideMaster1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1.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0.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1.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2.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3.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4.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5.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4.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5.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6.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7.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8.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9.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0.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31.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41.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42.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43.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44.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45.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46.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47.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48.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49.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0.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51.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52.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53.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54.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55.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56.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57.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58.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59.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0.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61.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62.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63.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64.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65.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66.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67.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68.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69.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0.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71.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72.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73.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74.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75.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76.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77.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78.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79.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0.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1.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2.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3.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4.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5.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6.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87.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88.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89.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0.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1.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2.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3.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4.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5.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6.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7.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98.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99.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00.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01.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02.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03.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04.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05.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06.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07.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08.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09.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0.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1.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2.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3.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4.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5.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6.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7.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8.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19.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0.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1.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2.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3.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4.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5.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6.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7.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8.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29.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0.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31.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32.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33.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34.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35.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36.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37.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38.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39.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0.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41.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42.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43.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44.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45.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46.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47.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48.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49.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0.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51.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52.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53.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54.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55.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56.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57.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58.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59.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0.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61.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62.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63.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64.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65.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66.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67.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68.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69.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0.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71.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72.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73.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2130425"/>
            <a:ext cx="7772400" cy="1470025"/>
          </a:xfrm>
        </p:spPr>
        <p:txBody>
          <a:bodyPr/>
          <a:lstStyle>
            <a:lvl1pPr>
              <a:defRPr/>
            </a:lvl1pPr>
          </a:lstStyle>
          <a:p>
            <a:r>
              <a:rPr lang="en-US" smtClean="0"/>
              <a:t>Click to edit Master title style</a:t>
            </a:r>
            <a:endParaRPr lang="en-AU"/>
          </a:p>
        </p:txBody>
      </p:sp>
      <p:sp>
        <p:nvSpPr>
          <p:cNvPr id="307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AU"/>
          </a:p>
        </p:txBody>
      </p:sp>
      <p:sp>
        <p:nvSpPr>
          <p:cNvPr id="3076" name="Rectangle 4"/>
          <p:cNvSpPr>
            <a:spLocks noGrp="1" noChangeArrowheads="1"/>
          </p:cNvSpPr>
          <p:nvPr>
            <p:ph type="dt" sz="half" idx="2"/>
          </p:nvPr>
        </p:nvSpPr>
        <p:spPr/>
        <p:txBody>
          <a:bodyPr/>
          <a:lstStyle>
            <a:lvl1pPr>
              <a:defRPr/>
            </a:lvl1pPr>
          </a:lstStyle>
          <a:p>
            <a:fld id="{B8C17371-B9EE-4CE2-95D2-7E05FDA0CC4A}" type="datetimeFigureOut">
              <a:rPr lang="en-US" smtClean="0"/>
              <a:pPr/>
              <a:t>5/19/2009</a:t>
            </a:fld>
            <a:endParaRPr lang="en-AU"/>
          </a:p>
        </p:txBody>
      </p:sp>
      <p:sp>
        <p:nvSpPr>
          <p:cNvPr id="3077" name="Rectangle 5"/>
          <p:cNvSpPr>
            <a:spLocks noGrp="1" noChangeArrowheads="1"/>
          </p:cNvSpPr>
          <p:nvPr>
            <p:ph type="ftr" sz="quarter" idx="3"/>
          </p:nvPr>
        </p:nvSpPr>
        <p:spPr/>
        <p:txBody>
          <a:bodyPr/>
          <a:lstStyle>
            <a:lvl1pPr>
              <a:defRPr/>
            </a:lvl1pPr>
          </a:lstStyle>
          <a:p>
            <a:endParaRPr lang="en-AU"/>
          </a:p>
        </p:txBody>
      </p:sp>
      <p:sp>
        <p:nvSpPr>
          <p:cNvPr id="3078" name="Rectangle 6"/>
          <p:cNvSpPr>
            <a:spLocks noGrp="1" noChangeArrowheads="1"/>
          </p:cNvSpPr>
          <p:nvPr>
            <p:ph type="sldNum" sz="quarter" idx="4"/>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B9EB82D2-FD0C-4DB7-84DA-AB7E70834D00}" type="slidenum">
              <a:rPr lang="en-AU"/>
              <a:pPr/>
              <a:t>‹#›</a:t>
            </a:fld>
            <a:endParaRPr lang="en-AU"/>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46198882-E0A9-455A-8850-0F7F204657D6}" type="slidenum">
              <a:rPr lang="en-AU"/>
              <a:pPr/>
              <a:t>‹#›</a:t>
            </a:fld>
            <a:endParaRPr lang="en-AU"/>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B2440E79-B7A6-41AA-9278-7D652564AF84}" type="slidenum">
              <a:rPr lang="en-AU"/>
              <a:pPr/>
              <a:t>‹#›</a:t>
            </a:fld>
            <a:endParaRPr lang="en-AU"/>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35FBE3F2-113F-41AC-AA5A-3E35B1F17FAE}" type="slidenum">
              <a:rPr lang="en-AU"/>
              <a:pPr/>
              <a:t>‹#›</a:t>
            </a:fld>
            <a:endParaRPr lang="en-AU"/>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DFAB384F-7CB6-4EDF-8A0B-2557BC1AE721}" type="slidenum">
              <a:rPr lang="en-AU"/>
              <a:pPr/>
              <a:t>‹#›</a:t>
            </a:fld>
            <a:endParaRPr lang="en-AU"/>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5A485F4B-EC67-4DB5-96B9-945D2C4E92FB}" type="slidenum">
              <a:rPr lang="en-AU"/>
              <a:pPr/>
              <a:t>‹#›</a:t>
            </a:fld>
            <a:endParaRPr lang="en-AU"/>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4A08F5D3-C8C0-4F58-8941-7A7AA7B9E411}" type="slidenum">
              <a:rPr lang="en-AU"/>
              <a:pPr/>
              <a:t>‹#›</a:t>
            </a:fld>
            <a:endParaRPr lang="en-AU"/>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EBE3C600-EB08-4522-83E7-446B24914C13}" type="slidenum">
              <a:rPr lang="en-AU"/>
              <a:pPr/>
              <a:t>‹#›</a:t>
            </a:fld>
            <a:endParaRPr lang="en-AU"/>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ABB0D0F2-1BB8-4B86-A1E6-B66916331FEE}" type="slidenum">
              <a:rPr lang="en-AU"/>
              <a:pPr/>
              <a:t>‹#›</a:t>
            </a:fld>
            <a:endParaRPr lang="en-AU"/>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2968630-5B38-4929-98CC-AD54D9336FD0}" type="slidenum">
              <a:rPr lang="en-AU"/>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5FF557F-F756-44B0-A903-62661578B396}" type="slidenum">
              <a:rPr lang="en-AU"/>
              <a:pPr/>
              <a:t>‹#›</a:t>
            </a:fld>
            <a:endParaRPr lang="en-AU"/>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D6EF243-349C-4BD3-91FE-639FFF6DC3BB}" type="slidenum">
              <a:rPr lang="en-AU"/>
              <a:pPr/>
              <a:t>‹#›</a:t>
            </a:fld>
            <a:endParaRPr lang="en-AU"/>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595A9D4-776C-44AD-A005-93E065ED5132}" type="slidenum">
              <a:rPr lang="en-AU"/>
              <a:pPr/>
              <a:t>‹#›</a:t>
            </a:fld>
            <a:endParaRPr lang="en-AU"/>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51FAB68-B74B-44C2-9ABC-4747AA63A131}" type="slidenum">
              <a:rPr lang="en-AU"/>
              <a:pPr/>
              <a:t>‹#›</a:t>
            </a:fld>
            <a:endParaRPr lang="en-AU"/>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2667000"/>
            <a:ext cx="3810000" cy="3459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2667000"/>
            <a:ext cx="3810000" cy="3459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1D305BF6-75FB-4894-BFE1-7C980F89621D}" type="slidenum">
              <a:rPr lang="en-AU"/>
              <a:pPr/>
              <a:t>‹#›</a:t>
            </a:fld>
            <a:endParaRPr lang="en-AU"/>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CE1935EE-28C7-42B0-BB6E-B42F32741527}" type="slidenum">
              <a:rPr lang="en-AU"/>
              <a:pPr/>
              <a:t>‹#›</a:t>
            </a:fld>
            <a:endParaRPr lang="en-AU"/>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60634CD6-3284-4684-9088-8E45ED2474DF}" type="slidenum">
              <a:rPr lang="en-AU"/>
              <a:pPr/>
              <a:t>‹#›</a:t>
            </a:fld>
            <a:endParaRPr lang="en-AU"/>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48E62020-55B9-41C7-9624-5E27F10048E3}" type="slidenum">
              <a:rPr lang="en-AU"/>
              <a:pPr/>
              <a:t>‹#›</a:t>
            </a:fld>
            <a:endParaRPr lang="en-AU"/>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5DAFF7AA-E4BC-4C2D-BDDA-4484615455F2}" type="slidenum">
              <a:rPr lang="en-AU"/>
              <a:pPr/>
              <a:t>‹#›</a:t>
            </a:fld>
            <a:endParaRPr lang="en-AU"/>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2A22D1E2-475A-4135-BC0F-38EDE4B813D9}" type="slidenum">
              <a:rPr lang="en-AU"/>
              <a:pPr/>
              <a:t>‹#›</a:t>
            </a:fld>
            <a:endParaRPr lang="en-A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541282D-8C60-4733-8479-DCD75683927A}" type="slidenum">
              <a:rPr lang="en-AU" smtClean="0"/>
              <a:pPr/>
              <a:t>‹#›</a:t>
            </a:fld>
            <a:endParaRPr lang="en-AU"/>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ED194347-CFC0-4F54-9527-353D6FB52E1F}" type="slidenum">
              <a:rPr lang="en-AU"/>
              <a:pPr/>
              <a:t>‹#›</a:t>
            </a:fld>
            <a:endParaRPr lang="en-AU"/>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95400"/>
            <a:ext cx="2057400" cy="483076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1295400"/>
            <a:ext cx="6019800" cy="4830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501F054A-C996-469B-885E-E848C9A1D58F}" type="slidenum">
              <a:rPr lang="en-AU"/>
              <a:pPr/>
              <a:t>‹#›</a:t>
            </a:fld>
            <a:endParaRPr lang="en-AU"/>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AF595C8E-20D6-43E7-981F-C2CC01F1B0DA}" type="slidenum">
              <a:rPr lang="en-AU"/>
              <a:pPr/>
              <a:t>‹#›</a:t>
            </a:fld>
            <a:endParaRPr lang="en-AU"/>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84A0DA68-B36B-40C3-83A7-732E5308E279}" type="slidenum">
              <a:rPr lang="en-AU"/>
              <a:pPr/>
              <a:t>‹#›</a:t>
            </a:fld>
            <a:endParaRPr lang="en-AU"/>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D45A566D-7819-4C71-9F78-FE20B5454B30}" type="slidenum">
              <a:rPr lang="en-AU"/>
              <a:pPr/>
              <a:t>‹#›</a:t>
            </a:fld>
            <a:endParaRPr lang="en-AU"/>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DAC8CE59-F4B7-4339-87B7-78908199E082}" type="slidenum">
              <a:rPr lang="en-AU"/>
              <a:pPr/>
              <a:t>‹#›</a:t>
            </a:fld>
            <a:endParaRPr lang="en-AU"/>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3A573273-B2AD-4133-86AE-51D20CA8D7CE}" type="slidenum">
              <a:rPr lang="en-AU"/>
              <a:pPr/>
              <a:t>‹#›</a:t>
            </a:fld>
            <a:endParaRPr lang="en-AU"/>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5B4D9CB8-2EDB-45A1-A274-192850DE176E}" type="slidenum">
              <a:rPr lang="en-AU"/>
              <a:pPr/>
              <a:t>‹#›</a:t>
            </a:fld>
            <a:endParaRPr lang="en-AU"/>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9DF049F1-C8FB-44F7-A38B-65C0FFA14A34}" type="slidenum">
              <a:rPr lang="en-AU"/>
              <a:pPr/>
              <a:t>‹#›</a:t>
            </a:fld>
            <a:endParaRPr lang="en-AU"/>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1B402ECB-BF60-4437-9C9A-4072774EA4B7}" type="slidenum">
              <a:rPr lang="en-AU"/>
              <a:pPr/>
              <a:t>‹#›</a:t>
            </a:fld>
            <a:endParaRPr lang="en-A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541282D-8C60-4733-8479-DCD75683927A}" type="slidenum">
              <a:rPr lang="en-AU" smtClean="0"/>
              <a:pPr/>
              <a:t>‹#›</a:t>
            </a:fld>
            <a:endParaRPr lang="en-AU"/>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F1FD0A7A-3A95-4792-9E27-2CA0039D4A52}" type="slidenum">
              <a:rPr lang="en-AU"/>
              <a:pPr/>
              <a:t>‹#›</a:t>
            </a:fld>
            <a:endParaRPr lang="en-AU"/>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5DF74783-923C-4747-B131-5899E97C9F95}" type="slidenum">
              <a:rPr lang="en-AU"/>
              <a:pPr/>
              <a:t>‹#›</a:t>
            </a:fld>
            <a:endParaRPr lang="en-AU"/>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B66DDEFE-7B33-4D0C-B2C5-937C9240E6BE}" type="slidenum">
              <a:rPr lang="en-AU"/>
              <a:pPr/>
              <a:t>‹#›</a:t>
            </a:fld>
            <a:endParaRPr lang="en-AU"/>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002359D1-8C8E-46EA-A9DF-E0D8C2C8BBCA}" type="slidenum">
              <a:rPr lang="en-AU"/>
              <a:pPr/>
              <a:t>‹#›</a:t>
            </a:fld>
            <a:endParaRPr lang="en-AU"/>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9EF0B559-6004-4489-9696-58AE59970FDA}" type="slidenum">
              <a:rPr lang="en-AU"/>
              <a:pPr/>
              <a:t>‹#›</a:t>
            </a:fld>
            <a:endParaRPr lang="en-AU"/>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7A9BB60A-99DB-4E55-9FC7-8155B223B616}" type="slidenum">
              <a:rPr lang="en-AU"/>
              <a:pPr/>
              <a:t>‹#›</a:t>
            </a:fld>
            <a:endParaRPr lang="en-AU"/>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D0A58E47-FB34-40C8-AAC7-96E578A6ABE2}" type="slidenum">
              <a:rPr lang="en-AU"/>
              <a:pPr/>
              <a:t>‹#›</a:t>
            </a:fld>
            <a:endParaRPr lang="en-AU"/>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B8C5B385-74DA-41FF-8C59-051D2A71E52F}" type="slidenum">
              <a:rPr lang="en-AU"/>
              <a:pPr/>
              <a:t>‹#›</a:t>
            </a:fld>
            <a:endParaRPr lang="en-AU"/>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493F6BD2-CF28-4BA7-B1A3-CDC2D7928DE0}" type="slidenum">
              <a:rPr lang="en-AU"/>
              <a:pPr/>
              <a:t>‹#›</a:t>
            </a:fld>
            <a:endParaRPr lang="en-AU"/>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7D8133E3-161B-477A-92B2-512AD856EF23}" type="slidenum">
              <a:rPr lang="en-AU"/>
              <a:pPr/>
              <a:t>‹#›</a:t>
            </a:fld>
            <a:endParaRPr lang="en-A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541282D-8C60-4733-8479-DCD75683927A}" type="slidenum">
              <a:rPr lang="en-AU" smtClean="0"/>
              <a:pPr/>
              <a:t>‹#›</a:t>
            </a:fld>
            <a:endParaRPr lang="en-AU"/>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EA3E9AA3-CA6F-4A6B-8B54-D03C8FFC22C7}" type="slidenum">
              <a:rPr lang="en-AU"/>
              <a:pPr/>
              <a:t>‹#›</a:t>
            </a:fld>
            <a:endParaRPr lang="en-AU"/>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81506075-E447-4131-80F6-94B337AA4D18}" type="slidenum">
              <a:rPr lang="en-AU"/>
              <a:pPr/>
              <a:t>‹#›</a:t>
            </a:fld>
            <a:endParaRPr lang="en-AU"/>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60F62870-9671-4130-8DA5-0BE17ECAF533}" type="slidenum">
              <a:rPr lang="en-AU"/>
              <a:pPr/>
              <a:t>‹#›</a:t>
            </a:fld>
            <a:endParaRPr lang="en-AU"/>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276903E-529B-4341-9372-AA52C36FD02B}" type="slidenum">
              <a:rPr lang="en-AU"/>
              <a:pPr/>
              <a:t>‹#›</a:t>
            </a:fld>
            <a:endParaRPr lang="en-AU"/>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81DB1C3-7CBD-4C1B-A51D-4ECD41010B47}" type="slidenum">
              <a:rPr lang="en-AU"/>
              <a:pPr/>
              <a:t>‹#›</a:t>
            </a:fld>
            <a:endParaRPr lang="en-AU"/>
          </a:p>
        </p:txBody>
      </p:sp>
    </p:spTree>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E1695947-E97E-4F51-B09B-60BBB7644AE8}" type="slidenum">
              <a:rPr lang="en-AU"/>
              <a:pPr/>
              <a:t>‹#›</a:t>
            </a:fld>
            <a:endParaRPr lang="en-AU"/>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EBE1E0E0-5F51-4500-B849-D0A9DF3F2BA6}" type="slidenum">
              <a:rPr lang="en-AU"/>
              <a:pPr/>
              <a:t>‹#›</a:t>
            </a:fld>
            <a:endParaRPr lang="en-AU"/>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2667000"/>
            <a:ext cx="3810000" cy="3459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2667000"/>
            <a:ext cx="3810000" cy="3459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12411CD-3613-4792-8D41-684FD6866040}" type="slidenum">
              <a:rPr lang="en-AU"/>
              <a:pPr/>
              <a:t>‹#›</a:t>
            </a:fld>
            <a:endParaRPr lang="en-AU"/>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D846590F-3C52-4C6B-A65B-BF8F71DEA2C4}" type="slidenum">
              <a:rPr lang="en-AU"/>
              <a:pPr/>
              <a:t>‹#›</a:t>
            </a:fld>
            <a:endParaRPr lang="en-AU"/>
          </a:p>
        </p:txBody>
      </p:sp>
    </p:spTree>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A86F431B-2B1A-4E4E-91C1-9E633BC888E0}" type="slidenum">
              <a:rPr lang="en-AU"/>
              <a:pPr/>
              <a:t>‹#›</a:t>
            </a:fld>
            <a:endParaRPr lang="en-A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541282D-8C60-4733-8479-DCD75683927A}" type="slidenum">
              <a:rPr lang="en-AU" smtClean="0"/>
              <a:pPr/>
              <a:t>‹#›</a:t>
            </a:fld>
            <a:endParaRPr lang="en-AU"/>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0B29BEF0-1CEE-4FBD-A738-27BDBED40833}" type="slidenum">
              <a:rPr lang="en-AU"/>
              <a:pPr/>
              <a:t>‹#›</a:t>
            </a:fld>
            <a:endParaRPr lang="en-AU"/>
          </a:p>
        </p:txBody>
      </p:sp>
    </p:spTree>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3D77007D-0498-4B19-B369-581E224316D7}" type="slidenum">
              <a:rPr lang="en-AU"/>
              <a:pPr/>
              <a:t>‹#›</a:t>
            </a:fld>
            <a:endParaRPr lang="en-AU"/>
          </a:p>
        </p:txBody>
      </p:sp>
    </p:spTree>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F45AE361-EAB7-4B1A-867D-DA0D99A162C5}" type="slidenum">
              <a:rPr lang="en-AU"/>
              <a:pPr/>
              <a:t>‹#›</a:t>
            </a:fld>
            <a:endParaRPr lang="en-AU"/>
          </a:p>
        </p:txBody>
      </p:sp>
    </p:spTree>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888624F-A6B5-458C-9373-E00FE4542F45}" type="slidenum">
              <a:rPr lang="en-AU"/>
              <a:pPr/>
              <a:t>‹#›</a:t>
            </a:fld>
            <a:endParaRPr lang="en-AU"/>
          </a:p>
        </p:txBody>
      </p:sp>
    </p:spTree>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95400"/>
            <a:ext cx="2057400" cy="483076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1295400"/>
            <a:ext cx="6019800" cy="4830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0134045-8F25-4C66-988D-C98A4969B7BC}" type="slidenum">
              <a:rPr lang="en-AU"/>
              <a:pPr/>
              <a:t>‹#›</a:t>
            </a:fld>
            <a:endParaRPr lang="en-AU"/>
          </a:p>
        </p:txBody>
      </p:sp>
    </p:spTree>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B9AFED3C-6721-46E4-9D3C-566DE46044A9}" type="slidenum">
              <a:rPr lang="en-AU"/>
              <a:pPr/>
              <a:t>‹#›</a:t>
            </a:fld>
            <a:endParaRPr lang="en-AU"/>
          </a:p>
        </p:txBody>
      </p:sp>
    </p:spTree>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401CB4C2-FC6B-4A68-8FC3-02A28D201255}" type="slidenum">
              <a:rPr lang="en-AU"/>
              <a:pPr/>
              <a:t>‹#›</a:t>
            </a:fld>
            <a:endParaRPr lang="en-AU"/>
          </a:p>
        </p:txBody>
      </p:sp>
    </p:spTree>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0883E5A8-B265-4C04-BCA0-55F6FA6F7FE7}" type="slidenum">
              <a:rPr lang="en-AU"/>
              <a:pPr/>
              <a:t>‹#›</a:t>
            </a:fld>
            <a:endParaRPr lang="en-AU"/>
          </a:p>
        </p:txBody>
      </p:sp>
    </p:spTree>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B9B336E4-3448-4F46-B8FC-65E2343FD5B7}" type="slidenum">
              <a:rPr lang="en-AU"/>
              <a:pPr/>
              <a:t>‹#›</a:t>
            </a:fld>
            <a:endParaRPr lang="en-AU"/>
          </a:p>
        </p:txBody>
      </p:sp>
    </p:spTree>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CA3ED317-028B-4EAB-9A28-03CE01F0CE73}" type="slidenum">
              <a:rPr lang="en-AU"/>
              <a:pPr/>
              <a:t>‹#›</a:t>
            </a:fld>
            <a:endParaRPr lang="en-A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B8C17371-B9EE-4CE2-95D2-7E05FDA0CC4A}" type="datetimeFigureOut">
              <a:rPr lang="en-US" smtClean="0"/>
              <a:pPr/>
              <a:t>5/19/2009</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C541282D-8C60-4733-8479-DCD75683927A}" type="slidenum">
              <a:rPr lang="en-AU" smtClean="0"/>
              <a:pPr/>
              <a:t>‹#›</a:t>
            </a:fld>
            <a:endParaRPr lang="en-AU"/>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CE3CE773-FBEB-4815-9323-613927F5A86D}" type="slidenum">
              <a:rPr lang="en-AU"/>
              <a:pPr/>
              <a:t>‹#›</a:t>
            </a:fld>
            <a:endParaRPr lang="en-AU"/>
          </a:p>
        </p:txBody>
      </p:sp>
    </p:spTree>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F2B50A21-D86A-4450-B828-F8E87D0A8639}" type="slidenum">
              <a:rPr lang="en-AU"/>
              <a:pPr/>
              <a:t>‹#›</a:t>
            </a:fld>
            <a:endParaRPr lang="en-AU"/>
          </a:p>
        </p:txBody>
      </p:sp>
    </p:spTree>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D1C8BFCD-BDFC-4BAF-AA4D-C0C8CDB7C326}" type="slidenum">
              <a:rPr lang="en-AU"/>
              <a:pPr/>
              <a:t>‹#›</a:t>
            </a:fld>
            <a:endParaRPr lang="en-AU"/>
          </a:p>
        </p:txBody>
      </p:sp>
    </p:spTree>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A3A579F1-C27C-4E24-BCA6-EAA78959D12C}" type="slidenum">
              <a:rPr lang="en-AU"/>
              <a:pPr/>
              <a:t>‹#›</a:t>
            </a:fld>
            <a:endParaRPr lang="en-AU"/>
          </a:p>
        </p:txBody>
      </p:sp>
    </p:spTree>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7EE2F3C-181B-4B5D-AD1C-BD9DE0A16381}" type="slidenum">
              <a:rPr lang="en-AU"/>
              <a:pPr/>
              <a:t>‹#›</a:t>
            </a:fld>
            <a:endParaRPr lang="en-AU"/>
          </a:p>
        </p:txBody>
      </p:sp>
    </p:spTree>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85A9321B-0F8D-4EDB-8017-DAA54033AF56}" type="slidenum">
              <a:rPr lang="en-AU"/>
              <a:pPr/>
              <a:t>‹#›</a:t>
            </a:fld>
            <a:endParaRPr lang="en-AU"/>
          </a:p>
        </p:txBody>
      </p:sp>
    </p:spTree>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0A2D3D3D-B4C3-4333-B7C8-E3D8ED9B40DC}" type="slidenum">
              <a:rPr lang="en-AU"/>
              <a:pPr/>
              <a:t>‹#›</a:t>
            </a:fld>
            <a:endParaRPr lang="en-AU"/>
          </a:p>
        </p:txBody>
      </p:sp>
    </p:spTree>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8C0F88CF-D405-459C-B385-9ACB4B3F0483}" type="slidenum">
              <a:rPr lang="en-AU"/>
              <a:pPr/>
              <a:t>‹#›</a:t>
            </a:fld>
            <a:endParaRPr lang="en-AU"/>
          </a:p>
        </p:txBody>
      </p:sp>
    </p:spTree>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4F590ACD-8EAB-4FB7-864A-672A68057CB7}" type="slidenum">
              <a:rPr lang="en-AU"/>
              <a:pPr/>
              <a:t>‹#›</a:t>
            </a:fld>
            <a:endParaRPr lang="en-AU"/>
          </a:p>
        </p:txBody>
      </p:sp>
    </p:spTree>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F4B7E57D-5FE8-4211-8626-0932A77BB127}" type="slidenum">
              <a:rPr lang="en-AU"/>
              <a:pPr/>
              <a:t>‹#›</a:t>
            </a:fld>
            <a:endParaRPr lang="en-A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B8C17371-B9EE-4CE2-95D2-7E05FDA0CC4A}" type="datetimeFigureOut">
              <a:rPr lang="en-US" smtClean="0"/>
              <a:pPr/>
              <a:t>5/19/2009</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C541282D-8C60-4733-8479-DCD75683927A}" type="slidenum">
              <a:rPr lang="en-AU" smtClean="0"/>
              <a:pPr/>
              <a:t>‹#›</a:t>
            </a:fld>
            <a:endParaRPr lang="en-AU"/>
          </a:p>
        </p:txBody>
      </p:sp>
    </p:spTree>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EAE97CEC-2678-44A1-B6A8-73C928CA265D}" type="slidenum">
              <a:rPr lang="en-AU"/>
              <a:pPr/>
              <a:t>‹#›</a:t>
            </a:fld>
            <a:endParaRPr lang="en-AU"/>
          </a:p>
        </p:txBody>
      </p:sp>
    </p:spTree>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9217E2D2-0261-4EF0-A63A-908B88C74432}" type="slidenum">
              <a:rPr lang="en-AU"/>
              <a:pPr/>
              <a:t>‹#›</a:t>
            </a:fld>
            <a:endParaRPr lang="en-AU"/>
          </a:p>
        </p:txBody>
      </p:sp>
    </p:spTree>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409EA5BD-8083-4373-8337-08397709E5FC}" type="slidenum">
              <a:rPr lang="en-AU"/>
              <a:pPr/>
              <a:t>‹#›</a:t>
            </a:fld>
            <a:endParaRPr lang="en-AU"/>
          </a:p>
        </p:txBody>
      </p:sp>
    </p:spTree>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4F9E556F-6B96-4624-8D83-06DEA38141C6}" type="slidenum">
              <a:rPr lang="en-AU"/>
              <a:pPr/>
              <a:t>‹#›</a:t>
            </a:fld>
            <a:endParaRPr lang="en-AU"/>
          </a:p>
        </p:txBody>
      </p:sp>
    </p:spTree>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980CC2BC-5FC2-4E0B-A220-FB4CFDC7E27C}" type="slidenum">
              <a:rPr lang="en-AU"/>
              <a:pPr/>
              <a:t>‹#›</a:t>
            </a:fld>
            <a:endParaRPr lang="en-AU"/>
          </a:p>
        </p:txBody>
      </p:sp>
    </p:spTree>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199D306-1044-4AF8-B065-CDBACD2F5543}" type="slidenum">
              <a:rPr lang="en-AU"/>
              <a:pPr/>
              <a:t>‹#›</a:t>
            </a:fld>
            <a:endParaRPr lang="en-AU"/>
          </a:p>
        </p:txBody>
      </p:sp>
    </p:spTree>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D63263CC-2541-4B6B-A62D-9104ECD83D61}" type="slidenum">
              <a:rPr lang="en-AU"/>
              <a:pPr/>
              <a:t>‹#›</a:t>
            </a:fld>
            <a:endParaRPr lang="en-AU"/>
          </a:p>
        </p:txBody>
      </p:sp>
    </p:spTree>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7A4EAC59-9E19-4029-9F2A-945E3E638B37}" type="slidenum">
              <a:rPr lang="en-AU"/>
              <a:pPr/>
              <a:t>‹#›</a:t>
            </a:fld>
            <a:endParaRPr lang="en-AU"/>
          </a:p>
        </p:txBody>
      </p:sp>
    </p:spTree>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7606B57-C2EB-40A1-9D99-E14D2C4E1CC7}" type="slidenum">
              <a:rPr lang="en-AU"/>
              <a:pPr/>
              <a:t>‹#›</a:t>
            </a:fld>
            <a:endParaRPr lang="en-AU"/>
          </a:p>
        </p:txBody>
      </p:sp>
    </p:spTree>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81BBCA46-EA04-4BE4-94C8-19B8CDB8732D}" type="slidenum">
              <a:rPr lang="en-AU"/>
              <a:pPr/>
              <a:t>‹#›</a:t>
            </a:fld>
            <a:endParaRPr lang="en-A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C17371-B9EE-4CE2-95D2-7E05FDA0CC4A}" type="datetimeFigureOut">
              <a:rPr lang="en-US" smtClean="0"/>
              <a:pPr/>
              <a:t>5/19/2009</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C541282D-8C60-4733-8479-DCD75683927A}" type="slidenum">
              <a:rPr lang="en-AU" smtClean="0"/>
              <a:pPr/>
              <a:t>‹#›</a:t>
            </a:fld>
            <a:endParaRPr lang="en-AU"/>
          </a:p>
        </p:txBody>
      </p:sp>
    </p:spTree>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2667000"/>
            <a:ext cx="3810000" cy="3459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2667000"/>
            <a:ext cx="3810000" cy="3459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82731F6E-CB96-46E6-820C-B4C98AC013E8}" type="slidenum">
              <a:rPr lang="en-AU"/>
              <a:pPr/>
              <a:t>‹#›</a:t>
            </a:fld>
            <a:endParaRPr lang="en-AU"/>
          </a:p>
        </p:txBody>
      </p:sp>
    </p:spTree>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6E3774CD-9688-4617-AF5D-236E8C62F6B0}" type="slidenum">
              <a:rPr lang="en-AU"/>
              <a:pPr/>
              <a:t>‹#›</a:t>
            </a:fld>
            <a:endParaRPr lang="en-AU"/>
          </a:p>
        </p:txBody>
      </p:sp>
    </p:spTree>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FC377B81-2DF6-4DF9-8738-E50294F13685}" type="slidenum">
              <a:rPr lang="en-AU"/>
              <a:pPr/>
              <a:t>‹#›</a:t>
            </a:fld>
            <a:endParaRPr lang="en-AU"/>
          </a:p>
        </p:txBody>
      </p:sp>
    </p:spTree>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4C8EB7F9-DF74-4B20-9AF7-445826BCE518}" type="slidenum">
              <a:rPr lang="en-AU"/>
              <a:pPr/>
              <a:t>‹#›</a:t>
            </a:fld>
            <a:endParaRPr lang="en-AU"/>
          </a:p>
        </p:txBody>
      </p:sp>
    </p:spTree>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613F2BB3-E4AC-45CB-BD54-03971700359A}" type="slidenum">
              <a:rPr lang="en-AU"/>
              <a:pPr/>
              <a:t>‹#›</a:t>
            </a:fld>
            <a:endParaRPr lang="en-AU"/>
          </a:p>
        </p:txBody>
      </p:sp>
    </p:spTree>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B3355708-56C7-43A2-A38F-26850A5A28BC}" type="slidenum">
              <a:rPr lang="en-AU"/>
              <a:pPr/>
              <a:t>‹#›</a:t>
            </a:fld>
            <a:endParaRPr lang="en-AU"/>
          </a:p>
        </p:txBody>
      </p:sp>
    </p:spTree>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97DA62F7-17F0-43B2-A5CD-AD73FE451DF9}" type="slidenum">
              <a:rPr lang="en-AU"/>
              <a:pPr/>
              <a:t>‹#›</a:t>
            </a:fld>
            <a:endParaRPr lang="en-AU"/>
          </a:p>
        </p:txBody>
      </p:sp>
    </p:spTree>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95400"/>
            <a:ext cx="2057400" cy="483076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1295400"/>
            <a:ext cx="6019800" cy="4830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A9BCB26-18B6-426E-9376-C0C9B01593B2}" type="slidenum">
              <a:rPr lang="en-AU"/>
              <a:pPr/>
              <a:t>‹#›</a:t>
            </a:fld>
            <a:endParaRPr lang="en-AU"/>
          </a:p>
        </p:txBody>
      </p:sp>
    </p:spTree>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083" name="Picture 11" descr="g14"/>
          <p:cNvPicPr>
            <a:picLocks noChangeAspect="1" noChangeArrowheads="1" noCrop="1"/>
          </p:cNvPicPr>
          <p:nvPr/>
        </p:nvPicPr>
        <p:blipFill>
          <a:blip r:embed="rId2" cstate="print"/>
          <a:srcRect/>
          <a:stretch>
            <a:fillRect/>
          </a:stretch>
        </p:blipFill>
        <p:spPr bwMode="auto">
          <a:xfrm>
            <a:off x="0" y="0"/>
            <a:ext cx="6172200" cy="3086100"/>
          </a:xfrm>
          <a:prstGeom prst="rect">
            <a:avLst/>
          </a:prstGeom>
          <a:noFill/>
        </p:spPr>
      </p:pic>
      <p:sp>
        <p:nvSpPr>
          <p:cNvPr id="3074" name="Rectangle 2"/>
          <p:cNvSpPr>
            <a:spLocks noGrp="1" noChangeArrowheads="1"/>
          </p:cNvSpPr>
          <p:nvPr>
            <p:ph type="ctrTitle"/>
          </p:nvPr>
        </p:nvSpPr>
        <p:spPr>
          <a:xfrm>
            <a:off x="685800" y="2130425"/>
            <a:ext cx="7772400" cy="1470025"/>
          </a:xfrm>
        </p:spPr>
        <p:txBody>
          <a:bodyPr/>
          <a:lstStyle>
            <a:lvl1pPr>
              <a:defRPr sz="8800"/>
            </a:lvl1pPr>
          </a:lstStyle>
          <a:p>
            <a:r>
              <a:rPr lang="en-US" smtClean="0"/>
              <a:t>Click to edit Master title style</a:t>
            </a:r>
            <a:endParaRPr lang="en-AU"/>
          </a:p>
        </p:txBody>
      </p:sp>
      <p:sp>
        <p:nvSpPr>
          <p:cNvPr id="3075" name="Rectangle 3"/>
          <p:cNvSpPr>
            <a:spLocks noGrp="1" noChangeArrowheads="1"/>
          </p:cNvSpPr>
          <p:nvPr>
            <p:ph type="subTitle" idx="1"/>
          </p:nvPr>
        </p:nvSpPr>
        <p:spPr>
          <a:xfrm>
            <a:off x="1371600" y="4800600"/>
            <a:ext cx="6400800" cy="838200"/>
          </a:xfrm>
        </p:spPr>
        <p:txBody>
          <a:bodyPr/>
          <a:lstStyle>
            <a:lvl1pPr marL="0" indent="0" algn="ctr">
              <a:buFontTx/>
              <a:buNone/>
              <a:defRPr sz="4000"/>
            </a:lvl1pPr>
          </a:lstStyle>
          <a:p>
            <a:r>
              <a:rPr lang="en-US" smtClean="0"/>
              <a:t>Click to edit Master subtitle style</a:t>
            </a:r>
            <a:endParaRPr lang="en-AU"/>
          </a:p>
        </p:txBody>
      </p:sp>
      <p:sp>
        <p:nvSpPr>
          <p:cNvPr id="3076" name="Rectangle 4"/>
          <p:cNvSpPr>
            <a:spLocks noGrp="1" noChangeArrowheads="1"/>
          </p:cNvSpPr>
          <p:nvPr>
            <p:ph type="dt" sz="half" idx="2"/>
          </p:nvPr>
        </p:nvSpPr>
        <p:spPr/>
        <p:txBody>
          <a:bodyPr/>
          <a:lstStyle>
            <a:lvl1pPr>
              <a:defRPr sz="1400">
                <a:latin typeface="Arial" charset="0"/>
              </a:defRPr>
            </a:lvl1pPr>
          </a:lstStyle>
          <a:p>
            <a:fld id="{B8C17371-B9EE-4CE2-95D2-7E05FDA0CC4A}" type="datetimeFigureOut">
              <a:rPr lang="en-US" smtClean="0"/>
              <a:pPr/>
              <a:t>5/19/2009</a:t>
            </a:fld>
            <a:endParaRPr lang="en-AU"/>
          </a:p>
        </p:txBody>
      </p:sp>
      <p:sp>
        <p:nvSpPr>
          <p:cNvPr id="3077" name="Rectangle 5"/>
          <p:cNvSpPr>
            <a:spLocks noGrp="1" noChangeArrowheads="1"/>
          </p:cNvSpPr>
          <p:nvPr>
            <p:ph type="ftr" sz="quarter" idx="3"/>
          </p:nvPr>
        </p:nvSpPr>
        <p:spPr/>
        <p:txBody>
          <a:bodyPr/>
          <a:lstStyle>
            <a:lvl1pPr>
              <a:defRPr sz="1400">
                <a:latin typeface="Arial" charset="0"/>
              </a:defRPr>
            </a:lvl1pPr>
          </a:lstStyle>
          <a:p>
            <a:endParaRPr lang="en-AU"/>
          </a:p>
        </p:txBody>
      </p:sp>
      <p:sp>
        <p:nvSpPr>
          <p:cNvPr id="3078" name="Rectangle 6"/>
          <p:cNvSpPr>
            <a:spLocks noGrp="1" noChangeArrowheads="1"/>
          </p:cNvSpPr>
          <p:nvPr>
            <p:ph type="sldNum" sz="quarter" idx="4"/>
          </p:nvPr>
        </p:nvSpPr>
        <p:spPr/>
        <p:txBody>
          <a:bodyPr/>
          <a:lstStyle>
            <a:lvl1pPr>
              <a:defRPr sz="1400">
                <a:latin typeface="Arial" charset="0"/>
              </a:defRPr>
            </a:lvl1pPr>
          </a:lstStyle>
          <a:p>
            <a:fld id="{C541282D-8C60-4733-8479-DCD75683927A}" type="slidenum">
              <a:rPr lang="en-AU" smtClean="0"/>
              <a:pPr/>
              <a:t>‹#›</a:t>
            </a:fld>
            <a:endParaRPr lang="en-AU"/>
          </a:p>
        </p:txBody>
      </p:sp>
    </p:spTree>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541282D-8C60-4733-8479-DCD75683927A}" type="slidenum">
              <a:rPr lang="en-AU" smtClean="0"/>
              <a:pPr/>
              <a:t>‹#›</a:t>
            </a:fld>
            <a:endParaRPr lang="en-AU"/>
          </a:p>
        </p:txBody>
      </p:sp>
    </p:spTree>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gradFill rotWithShape="0">
          <a:gsLst>
            <a:gs pos="0">
              <a:srgbClr val="006666"/>
            </a:gs>
            <a:gs pos="100000">
              <a:srgbClr val="006666">
                <a:gamma/>
                <a:tint val="0"/>
                <a:invGamma/>
              </a:srgbClr>
            </a:gs>
          </a:gsLst>
          <a:lin ang="2700000" scaled="1"/>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029200" y="0"/>
            <a:ext cx="4114800" cy="4495800"/>
          </a:xfrm>
          <a:solidFill>
            <a:schemeClr val="tx1"/>
          </a:solidFill>
          <a:ln>
            <a:solidFill>
              <a:schemeClr val="tx1"/>
            </a:solidFill>
          </a:ln>
        </p:spPr>
        <p:txBody>
          <a:bodyPr/>
          <a:lstStyle>
            <a:lvl1pPr algn="l">
              <a:defRPr sz="6600">
                <a:solidFill>
                  <a:schemeClr val="bg1"/>
                </a:solidFill>
                <a:latin typeface="Adventure" pitchFamily="82" charset="0"/>
              </a:defRPr>
            </a:lvl1pPr>
          </a:lstStyle>
          <a:p>
            <a:r>
              <a:rPr lang="en-US" smtClean="0"/>
              <a:t>Click to edit Master title style</a:t>
            </a:r>
            <a:endParaRPr lang="en-AU"/>
          </a:p>
        </p:txBody>
      </p:sp>
      <p:pic>
        <p:nvPicPr>
          <p:cNvPr id="3079" name="Picture 7" descr="BARS"/>
          <p:cNvPicPr>
            <a:picLocks noChangeAspect="1" noChangeArrowheads="1"/>
          </p:cNvPicPr>
          <p:nvPr/>
        </p:nvPicPr>
        <p:blipFill>
          <a:blip r:embed="rId2" cstate="print"/>
          <a:srcRect/>
          <a:stretch>
            <a:fillRect/>
          </a:stretch>
        </p:blipFill>
        <p:spPr bwMode="auto">
          <a:xfrm>
            <a:off x="0" y="0"/>
            <a:ext cx="5029200" cy="5211763"/>
          </a:xfrm>
          <a:prstGeom prst="rect">
            <a:avLst/>
          </a:prstGeom>
          <a:noFill/>
        </p:spPr>
      </p:pic>
      <p:sp>
        <p:nvSpPr>
          <p:cNvPr id="3075" name="Rectangle 3"/>
          <p:cNvSpPr>
            <a:spLocks noGrp="1" noChangeArrowheads="1"/>
          </p:cNvSpPr>
          <p:nvPr>
            <p:ph type="subTitle" idx="1"/>
          </p:nvPr>
        </p:nvSpPr>
        <p:spPr>
          <a:xfrm>
            <a:off x="5029200" y="4495800"/>
            <a:ext cx="4114800" cy="2362200"/>
          </a:xfrm>
          <a:solidFill>
            <a:schemeClr val="tx1"/>
          </a:solidFill>
        </p:spPr>
        <p:txBody>
          <a:bodyPr/>
          <a:lstStyle>
            <a:lvl1pPr marL="0" indent="0" algn="r">
              <a:buFontTx/>
              <a:buNone/>
              <a:defRPr sz="2800">
                <a:solidFill>
                  <a:schemeClr val="bg1"/>
                </a:solidFill>
                <a:latin typeface="Adventure" pitchFamily="82" charset="0"/>
              </a:defRPr>
            </a:lvl1pPr>
          </a:lstStyle>
          <a:p>
            <a:r>
              <a:rPr lang="en-US" smtClean="0"/>
              <a:t>Click to edit Master subtitle style</a:t>
            </a:r>
            <a:endParaRPr lang="en-AU"/>
          </a:p>
        </p:txBody>
      </p:sp>
      <p:sp>
        <p:nvSpPr>
          <p:cNvPr id="3076" name="Rectangle 4"/>
          <p:cNvSpPr>
            <a:spLocks noGrp="1" noChangeArrowheads="1"/>
          </p:cNvSpPr>
          <p:nvPr>
            <p:ph type="dt" sz="half" idx="2"/>
          </p:nvPr>
        </p:nvSpPr>
        <p:spPr/>
        <p:txBody>
          <a:bodyPr/>
          <a:lstStyle>
            <a:lvl1pPr>
              <a:defRPr>
                <a:latin typeface="Adventure" pitchFamily="82" charset="0"/>
              </a:defRPr>
            </a:lvl1pPr>
          </a:lstStyle>
          <a:p>
            <a:fld id="{B8C17371-B9EE-4CE2-95D2-7E05FDA0CC4A}" type="datetimeFigureOut">
              <a:rPr lang="en-US" smtClean="0"/>
              <a:pPr/>
              <a:t>5/19/2009</a:t>
            </a:fld>
            <a:endParaRPr lang="en-AU"/>
          </a:p>
        </p:txBody>
      </p:sp>
      <p:sp>
        <p:nvSpPr>
          <p:cNvPr id="3077" name="Rectangle 5"/>
          <p:cNvSpPr>
            <a:spLocks noGrp="1" noChangeArrowheads="1"/>
          </p:cNvSpPr>
          <p:nvPr>
            <p:ph type="ftr" sz="quarter" idx="3"/>
          </p:nvPr>
        </p:nvSpPr>
        <p:spPr/>
        <p:txBody>
          <a:bodyPr/>
          <a:lstStyle>
            <a:lvl1pPr>
              <a:defRPr>
                <a:latin typeface="Adventure" pitchFamily="82" charset="0"/>
              </a:defRPr>
            </a:lvl1pPr>
          </a:lstStyle>
          <a:p>
            <a:endParaRPr lang="en-AU"/>
          </a:p>
        </p:txBody>
      </p:sp>
      <p:sp>
        <p:nvSpPr>
          <p:cNvPr id="3078" name="Rectangle 6"/>
          <p:cNvSpPr>
            <a:spLocks noGrp="1" noChangeArrowheads="1"/>
          </p:cNvSpPr>
          <p:nvPr>
            <p:ph type="sldNum" sz="quarter" idx="4"/>
          </p:nvPr>
        </p:nvSpPr>
        <p:spPr/>
        <p:txBody>
          <a:bodyPr/>
          <a:lstStyle>
            <a:lvl1pPr>
              <a:defRPr>
                <a:latin typeface="Adventure" pitchFamily="82" charset="0"/>
              </a:defRPr>
            </a:lvl1pPr>
          </a:lstStyle>
          <a:p>
            <a:fld id="{C541282D-8C60-4733-8479-DCD75683927A}"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541282D-8C60-4733-8479-DCD75683927A}" type="slidenum">
              <a:rPr lang="en-AU" smtClean="0"/>
              <a:pPr/>
              <a:t>‹#›</a:t>
            </a:fld>
            <a:endParaRPr lang="en-AU"/>
          </a:p>
        </p:txBody>
      </p:sp>
    </p:spTree>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541282D-8C60-4733-8479-DCD75683927A}" type="slidenum">
              <a:rPr lang="en-AU" smtClean="0"/>
              <a:pPr/>
              <a:t>‹#›</a:t>
            </a:fld>
            <a:endParaRPr lang="en-AU"/>
          </a:p>
        </p:txBody>
      </p:sp>
    </p:spTree>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7106" name="AutoShape 2"/>
          <p:cNvSpPr>
            <a:spLocks noChangeArrowheads="1"/>
          </p:cNvSpPr>
          <p:nvPr/>
        </p:nvSpPr>
        <p:spPr bwMode="auto">
          <a:xfrm>
            <a:off x="0" y="0"/>
            <a:ext cx="9144000" cy="6858000"/>
          </a:xfrm>
          <a:prstGeom prst="bevel">
            <a:avLst>
              <a:gd name="adj" fmla="val 16574"/>
            </a:avLst>
          </a:prstGeom>
          <a:solidFill>
            <a:schemeClr val="folHlink"/>
          </a:solidFill>
          <a:ln w="38100">
            <a:solidFill>
              <a:schemeClr val="tx1"/>
            </a:solidFill>
            <a:miter lim="800000"/>
            <a:headEnd/>
            <a:tailEnd/>
          </a:ln>
          <a:effectLst/>
        </p:spPr>
        <p:txBody>
          <a:bodyPr wrap="none" anchor="ctr"/>
          <a:lstStyle/>
          <a:p>
            <a:endParaRPr lang="en-AU"/>
          </a:p>
        </p:txBody>
      </p:sp>
      <p:sp>
        <p:nvSpPr>
          <p:cNvPr id="47107" name="Rectangle 3"/>
          <p:cNvSpPr>
            <a:spLocks noGrp="1" noChangeArrowheads="1"/>
          </p:cNvSpPr>
          <p:nvPr>
            <p:ph type="ctrTitle"/>
          </p:nvPr>
        </p:nvSpPr>
        <p:spPr>
          <a:xfrm>
            <a:off x="1371600" y="1524000"/>
            <a:ext cx="6324600" cy="2076450"/>
          </a:xfrm>
        </p:spPr>
        <p:txBody>
          <a:bodyPr/>
          <a:lstStyle>
            <a:lvl1pPr>
              <a:defRPr sz="6600"/>
            </a:lvl1pPr>
          </a:lstStyle>
          <a:p>
            <a:r>
              <a:rPr lang="en-US" smtClean="0"/>
              <a:t>Click to edit Master title style</a:t>
            </a:r>
            <a:endParaRPr lang="en-AU"/>
          </a:p>
        </p:txBody>
      </p:sp>
      <p:sp>
        <p:nvSpPr>
          <p:cNvPr id="47108" name="Rectangle 4"/>
          <p:cNvSpPr>
            <a:spLocks noGrp="1" noChangeArrowheads="1"/>
          </p:cNvSpPr>
          <p:nvPr>
            <p:ph type="subTitle" idx="1"/>
          </p:nvPr>
        </p:nvSpPr>
        <p:spPr>
          <a:xfrm>
            <a:off x="1371600" y="4343400"/>
            <a:ext cx="6400800" cy="609600"/>
          </a:xfrm>
        </p:spPr>
        <p:txBody>
          <a:bodyPr/>
          <a:lstStyle>
            <a:lvl1pPr marL="0" indent="0" algn="ctr">
              <a:buFontTx/>
              <a:buNone/>
              <a:defRPr/>
            </a:lvl1pPr>
          </a:lstStyle>
          <a:p>
            <a:r>
              <a:rPr lang="en-US" smtClean="0"/>
              <a:t>Click to edit Master subtitle style</a:t>
            </a:r>
            <a:endParaRPr lang="en-AU"/>
          </a:p>
        </p:txBody>
      </p:sp>
      <p:sp>
        <p:nvSpPr>
          <p:cNvPr id="47109" name="Rectangle 5"/>
          <p:cNvSpPr>
            <a:spLocks noGrp="1" noChangeArrowheads="1"/>
          </p:cNvSpPr>
          <p:nvPr>
            <p:ph type="dt" sz="half" idx="2"/>
          </p:nvPr>
        </p:nvSpPr>
        <p:spPr>
          <a:xfrm>
            <a:off x="457200" y="6245225"/>
            <a:ext cx="2133600" cy="476250"/>
          </a:xfrm>
        </p:spPr>
        <p:txBody>
          <a:bodyPr/>
          <a:lstStyle>
            <a:lvl1pPr>
              <a:defRPr/>
            </a:lvl1pPr>
          </a:lstStyle>
          <a:p>
            <a:fld id="{B8C17371-B9EE-4CE2-95D2-7E05FDA0CC4A}" type="datetimeFigureOut">
              <a:rPr lang="en-US" smtClean="0"/>
              <a:pPr/>
              <a:t>5/19/2009</a:t>
            </a:fld>
            <a:endParaRPr lang="en-AU"/>
          </a:p>
        </p:txBody>
      </p:sp>
      <p:sp>
        <p:nvSpPr>
          <p:cNvPr id="47110" name="Rectangle 6"/>
          <p:cNvSpPr>
            <a:spLocks noGrp="1" noChangeArrowheads="1"/>
          </p:cNvSpPr>
          <p:nvPr>
            <p:ph type="ftr" sz="quarter" idx="3"/>
          </p:nvPr>
        </p:nvSpPr>
        <p:spPr>
          <a:xfrm>
            <a:off x="3124200" y="6245225"/>
            <a:ext cx="2895600" cy="476250"/>
          </a:xfrm>
        </p:spPr>
        <p:txBody>
          <a:bodyPr/>
          <a:lstStyle>
            <a:lvl1pPr>
              <a:defRPr/>
            </a:lvl1pPr>
          </a:lstStyle>
          <a:p>
            <a:endParaRPr lang="en-AU"/>
          </a:p>
        </p:txBody>
      </p:sp>
      <p:sp>
        <p:nvSpPr>
          <p:cNvPr id="47111" name="Rectangle 7"/>
          <p:cNvSpPr>
            <a:spLocks noGrp="1" noChangeArrowheads="1"/>
          </p:cNvSpPr>
          <p:nvPr>
            <p:ph type="sldNum" sz="quarter" idx="4"/>
          </p:nvPr>
        </p:nvSpPr>
        <p:spPr>
          <a:xfrm>
            <a:off x="6553200" y="6245225"/>
            <a:ext cx="2133600" cy="476250"/>
          </a:xfrm>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541282D-8C60-4733-8479-DCD75683927A}" type="slidenum">
              <a:rPr lang="en-AU" smtClean="0"/>
              <a:pPr/>
              <a:t>‹#›</a:t>
            </a:fld>
            <a:endParaRPr lang="en-AU"/>
          </a:p>
        </p:txBody>
      </p:sp>
    </p:spTree>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6126162"/>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61261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080" name="Picture 8" descr="be1mfr1c[1]"/>
          <p:cNvPicPr>
            <a:picLocks noChangeAspect="1" noChangeArrowheads="1"/>
          </p:cNvPicPr>
          <p:nvPr/>
        </p:nvPicPr>
        <p:blipFill>
          <a:blip r:embed="rId2" cstate="print"/>
          <a:srcRect/>
          <a:stretch>
            <a:fillRect/>
          </a:stretch>
        </p:blipFill>
        <p:spPr bwMode="auto">
          <a:xfrm>
            <a:off x="0" y="914400"/>
            <a:ext cx="9144000" cy="5943600"/>
          </a:xfrm>
          <a:prstGeom prst="rect">
            <a:avLst/>
          </a:prstGeom>
          <a:noFill/>
        </p:spPr>
      </p:pic>
      <p:sp>
        <p:nvSpPr>
          <p:cNvPr id="3074" name="Rectangle 2"/>
          <p:cNvSpPr>
            <a:spLocks noGrp="1" noChangeArrowheads="1"/>
          </p:cNvSpPr>
          <p:nvPr>
            <p:ph type="ctrTitle"/>
          </p:nvPr>
        </p:nvSpPr>
        <p:spPr>
          <a:xfrm>
            <a:off x="685800" y="2130425"/>
            <a:ext cx="7772400" cy="1470025"/>
          </a:xfrm>
        </p:spPr>
        <p:txBody>
          <a:bodyPr/>
          <a:lstStyle>
            <a:lvl1pPr>
              <a:defRPr/>
            </a:lvl1pPr>
          </a:lstStyle>
          <a:p>
            <a:r>
              <a:rPr lang="en-US" smtClean="0"/>
              <a:t>Click to edit Master title style</a:t>
            </a:r>
            <a:endParaRPr lang="en-AU"/>
          </a:p>
        </p:txBody>
      </p:sp>
      <p:sp>
        <p:nvSpPr>
          <p:cNvPr id="307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AU"/>
          </a:p>
        </p:txBody>
      </p:sp>
      <p:sp>
        <p:nvSpPr>
          <p:cNvPr id="3076" name="Rectangle 4"/>
          <p:cNvSpPr>
            <a:spLocks noGrp="1" noChangeArrowheads="1"/>
          </p:cNvSpPr>
          <p:nvPr>
            <p:ph type="dt" sz="half" idx="2"/>
          </p:nvPr>
        </p:nvSpPr>
        <p:spPr/>
        <p:txBody>
          <a:bodyPr/>
          <a:lstStyle>
            <a:lvl1pPr>
              <a:defRPr/>
            </a:lvl1pPr>
          </a:lstStyle>
          <a:p>
            <a:fld id="{B8C17371-B9EE-4CE2-95D2-7E05FDA0CC4A}" type="datetimeFigureOut">
              <a:rPr lang="en-US" smtClean="0"/>
              <a:pPr/>
              <a:t>5/19/2009</a:t>
            </a:fld>
            <a:endParaRPr lang="en-AU"/>
          </a:p>
        </p:txBody>
      </p:sp>
      <p:sp>
        <p:nvSpPr>
          <p:cNvPr id="3077" name="Rectangle 5"/>
          <p:cNvSpPr>
            <a:spLocks noGrp="1" noChangeArrowheads="1"/>
          </p:cNvSpPr>
          <p:nvPr>
            <p:ph type="ftr" sz="quarter" idx="3"/>
          </p:nvPr>
        </p:nvSpPr>
        <p:spPr/>
        <p:txBody>
          <a:bodyPr/>
          <a:lstStyle>
            <a:lvl1pPr>
              <a:defRPr/>
            </a:lvl1pPr>
          </a:lstStyle>
          <a:p>
            <a:endParaRPr lang="en-AU"/>
          </a:p>
        </p:txBody>
      </p:sp>
      <p:sp>
        <p:nvSpPr>
          <p:cNvPr id="3078" name="Rectangle 6"/>
          <p:cNvSpPr>
            <a:spLocks noGrp="1" noChangeArrowheads="1"/>
          </p:cNvSpPr>
          <p:nvPr>
            <p:ph type="sldNum" sz="quarter" idx="4"/>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007AAF85-635A-4ABD-B8B3-04445896CBAD}" type="datetimeFigureOut">
              <a:rPr lang="en-US" smtClean="0"/>
              <a:pPr/>
              <a:t>5/19/2009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E07E062-7523-4B12-B88B-ED2E25E4A48C}" type="slidenum">
              <a:rPr lang="en-AU" smtClean="0"/>
              <a:pPr/>
              <a:t>‹#›</a:t>
            </a:fld>
            <a:endParaRPr lang="en-AU"/>
          </a:p>
        </p:txBody>
      </p:sp>
    </p:spTree>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600200" y="1524000"/>
            <a:ext cx="6096000" cy="1879600"/>
          </a:xfrm>
        </p:spPr>
        <p:txBody>
          <a:bodyPr anchor="b"/>
          <a:lstStyle>
            <a:lvl1pPr>
              <a:lnSpc>
                <a:spcPct val="95000"/>
              </a:lnSpc>
              <a:defRPr sz="5400"/>
            </a:lvl1pPr>
          </a:lstStyle>
          <a:p>
            <a:r>
              <a:rPr lang="en-US" smtClean="0"/>
              <a:t>Click to edit Master title style</a:t>
            </a:r>
            <a:endParaRPr lang="en-AU"/>
          </a:p>
        </p:txBody>
      </p:sp>
      <p:sp>
        <p:nvSpPr>
          <p:cNvPr id="3075" name="Rectangle 3"/>
          <p:cNvSpPr>
            <a:spLocks noGrp="1" noChangeArrowheads="1"/>
          </p:cNvSpPr>
          <p:nvPr>
            <p:ph type="subTitle" idx="1"/>
          </p:nvPr>
        </p:nvSpPr>
        <p:spPr>
          <a:xfrm>
            <a:off x="1682750" y="4076700"/>
            <a:ext cx="5861050" cy="1257300"/>
          </a:xfrm>
        </p:spPr>
        <p:txBody>
          <a:bodyPr/>
          <a:lstStyle>
            <a:lvl1pPr marL="0" indent="0" algn="ctr">
              <a:buFontTx/>
              <a:buNone/>
              <a:defRPr/>
            </a:lvl1pPr>
          </a:lstStyle>
          <a:p>
            <a:r>
              <a:rPr lang="en-US" smtClean="0"/>
              <a:t>Click to edit Master subtitle style</a:t>
            </a:r>
            <a:endParaRPr lang="en-AU"/>
          </a:p>
        </p:txBody>
      </p:sp>
      <p:sp>
        <p:nvSpPr>
          <p:cNvPr id="3076" name="Rectangle 4"/>
          <p:cNvSpPr>
            <a:spLocks noGrp="1" noChangeArrowheads="1"/>
          </p:cNvSpPr>
          <p:nvPr>
            <p:ph type="dt" sz="half" idx="2"/>
          </p:nvPr>
        </p:nvSpPr>
        <p:spPr/>
        <p:txBody>
          <a:bodyPr/>
          <a:lstStyle>
            <a:lvl1pPr>
              <a:defRPr>
                <a:solidFill>
                  <a:schemeClr val="tx1"/>
                </a:solidFill>
              </a:defRPr>
            </a:lvl1pPr>
          </a:lstStyle>
          <a:p>
            <a:fld id="{B8C17371-B9EE-4CE2-95D2-7E05FDA0CC4A}" type="datetimeFigureOut">
              <a:rPr lang="en-US" smtClean="0"/>
              <a:pPr/>
              <a:t>5/19/2009</a:t>
            </a:fld>
            <a:endParaRPr lang="en-AU"/>
          </a:p>
        </p:txBody>
      </p:sp>
      <p:sp>
        <p:nvSpPr>
          <p:cNvPr id="3077" name="Rectangle 5"/>
          <p:cNvSpPr>
            <a:spLocks noGrp="1" noChangeArrowheads="1"/>
          </p:cNvSpPr>
          <p:nvPr>
            <p:ph type="ftr" sz="quarter" idx="3"/>
          </p:nvPr>
        </p:nvSpPr>
        <p:spPr/>
        <p:txBody>
          <a:bodyPr/>
          <a:lstStyle>
            <a:lvl1pPr>
              <a:defRPr>
                <a:solidFill>
                  <a:schemeClr val="tx1"/>
                </a:solidFill>
              </a:defRPr>
            </a:lvl1pPr>
          </a:lstStyle>
          <a:p>
            <a:endParaRPr lang="en-AU"/>
          </a:p>
        </p:txBody>
      </p:sp>
      <p:sp>
        <p:nvSpPr>
          <p:cNvPr id="3078" name="Rectangle 6"/>
          <p:cNvSpPr>
            <a:spLocks noGrp="1" noChangeArrowheads="1"/>
          </p:cNvSpPr>
          <p:nvPr>
            <p:ph type="sldNum" sz="quarter" idx="4"/>
          </p:nvPr>
        </p:nvSpPr>
        <p:spPr/>
        <p:txBody>
          <a:bodyPr/>
          <a:lstStyle>
            <a:lvl1pPr>
              <a:defRPr>
                <a:solidFill>
                  <a:schemeClr val="tx1"/>
                </a:solidFill>
              </a:defRPr>
            </a:lvl1pPr>
          </a:lstStyle>
          <a:p>
            <a:fld id="{C541282D-8C60-4733-8479-DCD75683927A}" type="slidenum">
              <a:rPr lang="en-AU" smtClean="0"/>
              <a:pPr/>
              <a:t>‹#›</a:t>
            </a:fld>
            <a:endParaRPr lang="en-AU"/>
          </a:p>
        </p:txBody>
      </p:sp>
    </p:spTree>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2514600"/>
            <a:ext cx="3810000" cy="3581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2514600"/>
            <a:ext cx="3810000" cy="3581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007AAF85-635A-4ABD-B8B3-04445896CBAD}" type="datetimeFigureOut">
              <a:rPr lang="en-US" smtClean="0"/>
              <a:pPr/>
              <a:t>5/19/2009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E07E062-7523-4B12-B88B-ED2E25E4A48C}" type="slidenum">
              <a:rPr lang="en-AU" smtClean="0"/>
              <a:pPr/>
              <a:t>‹#›</a:t>
            </a:fld>
            <a:endParaRPr lang="en-AU"/>
          </a:p>
        </p:txBody>
      </p:sp>
    </p:spTree>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533400"/>
            <a:ext cx="1943100" cy="5562600"/>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685800" y="533400"/>
            <a:ext cx="5676900" cy="5562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07AAF85-635A-4ABD-B8B3-04445896CBAD}" type="datetimeFigureOut">
              <a:rPr lang="en-US" smtClean="0"/>
              <a:pPr/>
              <a:t>5/19/2009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E07E062-7523-4B12-B88B-ED2E25E4A48C}" type="slidenum">
              <a:rPr lang="en-AU" smtClean="0"/>
              <a:pPr/>
              <a:t>‹#›</a:t>
            </a:fld>
            <a:endParaRPr lang="en-AU"/>
          </a:p>
        </p:txBody>
      </p:sp>
    </p:spTree>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EAAE3FBD-DE63-4257-86E9-2AD447A26AEB}" type="slidenum">
              <a:rPr lang="en-AU"/>
              <a:pPr/>
              <a:t>‹#›</a:t>
            </a:fld>
            <a:endParaRPr lang="en-AU"/>
          </a:p>
        </p:txBody>
      </p:sp>
    </p:spTree>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6A8AAA18-C5E0-4EF9-BA22-70AC4E9F99E2}" type="slidenum">
              <a:rPr lang="en-AU"/>
              <a:pPr/>
              <a:t>‹#›</a:t>
            </a:fld>
            <a:endParaRPr lang="en-AU"/>
          </a:p>
        </p:txBody>
      </p:sp>
    </p:spTree>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5E4DF8F-D71F-4CAA-B957-DE3BFC0078EB}" type="slidenum">
              <a:rPr lang="en-AU"/>
              <a:pPr/>
              <a:t>‹#›</a:t>
            </a:fld>
            <a:endParaRPr lang="en-AU"/>
          </a:p>
        </p:txBody>
      </p:sp>
    </p:spTree>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676400"/>
            <a:ext cx="38100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76400"/>
            <a:ext cx="38100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2A3D3CD5-D122-4747-A459-950EB304F9C8}" type="slidenum">
              <a:rPr lang="en-AU"/>
              <a:pPr/>
              <a:t>‹#›</a:t>
            </a:fld>
            <a:endParaRPr lang="en-AU"/>
          </a:p>
        </p:txBody>
      </p:sp>
    </p:spTree>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CD71E68D-81D1-4CDA-AB7C-B8A21FA8A5A9}" type="slidenum">
              <a:rPr lang="en-AU"/>
              <a:pPr/>
              <a:t>‹#›</a:t>
            </a:fld>
            <a:endParaRPr lang="en-AU"/>
          </a:p>
        </p:txBody>
      </p:sp>
    </p:spTree>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1FFC575C-5DA4-416E-A3EF-BC54451AA2C8}" type="slidenum">
              <a:rPr lang="en-AU"/>
              <a:pPr/>
              <a:t>‹#›</a:t>
            </a:fld>
            <a:endParaRPr lang="en-AU"/>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007AAF85-635A-4ABD-B8B3-04445896CBAD}" type="datetimeFigureOut">
              <a:rPr lang="en-US" smtClean="0"/>
              <a:pPr/>
              <a:t>5/19/2009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E07E062-7523-4B12-B88B-ED2E25E4A48C}" type="slidenum">
              <a:rPr lang="en-AU" smtClean="0"/>
              <a:pPr/>
              <a:t>‹#›</a:t>
            </a:fld>
            <a:endParaRPr lang="en-AU"/>
          </a:p>
        </p:txBody>
      </p:sp>
    </p:spTree>
  </p:cSld>
  <p:clrMapOvr>
    <a:masterClrMapping/>
  </p:clrMapOvr>
</p:sldLayout>
</file>

<file path=ppt/slideLayouts/slideLayout26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FF33F65A-D2A2-4A08-8EC6-1E72A24B5ACD}" type="slidenum">
              <a:rPr lang="en-AU"/>
              <a:pPr/>
              <a:t>‹#›</a:t>
            </a:fld>
            <a:endParaRPr lang="en-AU"/>
          </a:p>
        </p:txBody>
      </p:sp>
    </p:spTree>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1E5C79E2-14F0-4FFF-8EE2-23324BA0F3AE}" type="slidenum">
              <a:rPr lang="en-AU"/>
              <a:pPr/>
              <a:t>‹#›</a:t>
            </a:fld>
            <a:endParaRPr lang="en-AU"/>
          </a:p>
        </p:txBody>
      </p:sp>
    </p:spTree>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35187497-1F04-4C24-BB05-EF3857B2A275}" type="slidenum">
              <a:rPr lang="en-AU"/>
              <a:pPr/>
              <a:t>‹#›</a:t>
            </a:fld>
            <a:endParaRPr lang="en-AU"/>
          </a:p>
        </p:txBody>
      </p:sp>
    </p:spTree>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8269B8F7-5CD3-4076-8963-600F472808BD}" type="slidenum">
              <a:rPr lang="en-AU"/>
              <a:pPr/>
              <a:t>‹#›</a:t>
            </a:fld>
            <a:endParaRPr lang="en-AU"/>
          </a:p>
        </p:txBody>
      </p:sp>
    </p:spTree>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0"/>
            <a:ext cx="2057400" cy="559276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533400"/>
            <a:ext cx="6019800" cy="5592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4574C06-0137-4936-AED2-DBCC213AF34C}" type="slidenum">
              <a:rPr lang="en-AU"/>
              <a:pPr/>
              <a:t>‹#›</a:t>
            </a:fld>
            <a:endParaRPr lang="en-AU"/>
          </a:p>
        </p:txBody>
      </p:sp>
    </p:spTree>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91029E29-DBD0-480E-B14D-3A1CABE2C5D3}" type="slidenum">
              <a:rPr lang="en-AU"/>
              <a:pPr/>
              <a:t>‹#›</a:t>
            </a:fld>
            <a:endParaRPr lang="en-AU"/>
          </a:p>
        </p:txBody>
      </p:sp>
    </p:spTree>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80B3034C-80CF-4FC7-A6D6-C4D122276033}" type="slidenum">
              <a:rPr lang="en-AU"/>
              <a:pPr/>
              <a:t>‹#›</a:t>
            </a:fld>
            <a:endParaRPr lang="en-AU"/>
          </a:p>
        </p:txBody>
      </p:sp>
    </p:spTree>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8499AEE-0836-4F5E-8ADF-1C0A7B662035}" type="slidenum">
              <a:rPr lang="en-AU"/>
              <a:pPr/>
              <a:t>‹#›</a:t>
            </a:fld>
            <a:endParaRPr lang="en-AU"/>
          </a:p>
        </p:txBody>
      </p:sp>
    </p:spTree>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3200400"/>
            <a:ext cx="4038600" cy="2925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3200400"/>
            <a:ext cx="4038600" cy="2925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54D8A4B7-16FE-4764-A443-242D6D07EA87}" type="slidenum">
              <a:rPr lang="en-AU"/>
              <a:pPr/>
              <a:t>‹#›</a:t>
            </a:fld>
            <a:endParaRPr lang="en-AU"/>
          </a:p>
        </p:txBody>
      </p:sp>
    </p:spTree>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AA2DE846-7CC3-411E-80BF-0B7FD701E588}" type="slidenum">
              <a:rPr lang="en-AU"/>
              <a:pPr/>
              <a:t>‹#›</a:t>
            </a:fld>
            <a:endParaRPr lang="en-AU"/>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007AAF85-635A-4ABD-B8B3-04445896CBAD}" type="datetimeFigureOut">
              <a:rPr lang="en-US" smtClean="0"/>
              <a:pPr/>
              <a:t>5/19/2009</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DE07E062-7523-4B12-B88B-ED2E25E4A48C}" type="slidenum">
              <a:rPr lang="en-AU" smtClean="0"/>
              <a:pPr/>
              <a:t>‹#›</a:t>
            </a:fld>
            <a:endParaRPr lang="en-AU"/>
          </a:p>
        </p:txBody>
      </p:sp>
    </p:spTree>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3B653CCD-64EC-4B14-9917-7A98A66FF00B}" type="slidenum">
              <a:rPr lang="en-AU"/>
              <a:pPr/>
              <a:t>‹#›</a:t>
            </a:fld>
            <a:endParaRPr lang="en-AU"/>
          </a:p>
        </p:txBody>
      </p:sp>
    </p:spTree>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486BB380-78D4-42E4-AEA3-0CBBE088C06D}" type="slidenum">
              <a:rPr lang="en-AU"/>
              <a:pPr/>
              <a:t>‹#›</a:t>
            </a:fld>
            <a:endParaRPr lang="en-AU"/>
          </a:p>
        </p:txBody>
      </p:sp>
    </p:spTree>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B6B12AC5-B82D-4CEB-8030-03BEC34E3111}" type="slidenum">
              <a:rPr lang="en-AU"/>
              <a:pPr/>
              <a:t>‹#›</a:t>
            </a:fld>
            <a:endParaRPr lang="en-AU"/>
          </a:p>
        </p:txBody>
      </p:sp>
    </p:spTree>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4A0F5A34-9221-43F1-89F6-B4474C6F463B}" type="slidenum">
              <a:rPr lang="en-AU"/>
              <a:pPr/>
              <a:t>‹#›</a:t>
            </a:fld>
            <a:endParaRPr lang="en-AU"/>
          </a:p>
        </p:txBody>
      </p:sp>
    </p:spTree>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895B3E1F-0998-4BBB-A371-73EF92E760E0}" type="slidenum">
              <a:rPr lang="en-AU"/>
              <a:pPr/>
              <a:t>‹#›</a:t>
            </a:fld>
            <a:endParaRPr lang="en-AU"/>
          </a:p>
        </p:txBody>
      </p:sp>
    </p:spTree>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981200"/>
            <a:ext cx="2057400" cy="414496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1981200"/>
            <a:ext cx="6019800" cy="4144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A5918CC6-3CC7-49C0-AA2D-3EFE8774B707}" type="slidenum">
              <a:rPr lang="en-AU"/>
              <a:pPr/>
              <a:t>‹#›</a:t>
            </a:fld>
            <a:endParaRPr lang="en-AU"/>
          </a:p>
        </p:txBody>
      </p:sp>
    </p:spTree>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7FAD97E-508E-403C-9116-BD301224A6CE}" type="slidenum">
              <a:rPr lang="en-AU"/>
              <a:pPr/>
              <a:t>‹#›</a:t>
            </a:fld>
            <a:endParaRPr lang="en-AU"/>
          </a:p>
        </p:txBody>
      </p:sp>
    </p:spTree>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BC2B193-25C3-4577-892E-15FF424CE66D}" type="slidenum">
              <a:rPr lang="en-AU"/>
              <a:pPr/>
              <a:t>‹#›</a:t>
            </a:fld>
            <a:endParaRPr lang="en-AU"/>
          </a:p>
        </p:txBody>
      </p:sp>
    </p:spTree>
  </p:cSld>
  <p:clrMapOvr>
    <a:masterClrMapping/>
  </p:clrMapOvr>
</p:sldLayout>
</file>

<file path=ppt/slideLayouts/slideLayout27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48C0880F-11DB-4241-9042-9C33AA5AE74C}" type="slidenum">
              <a:rPr lang="en-AU"/>
              <a:pPr/>
              <a:t>‹#›</a:t>
            </a:fld>
            <a:endParaRPr lang="en-AU"/>
          </a:p>
        </p:txBody>
      </p:sp>
    </p:spTree>
  </p:cSld>
  <p:clrMapOvr>
    <a:masterClrMapping/>
  </p:clrMapOvr>
</p:sldLayout>
</file>

<file path=ppt/slideLayouts/slideLayout27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E09890D7-7D87-4136-BCFD-1907E27624F9}" type="slidenum">
              <a:rPr lang="en-AU"/>
              <a:pPr/>
              <a:t>‹#›</a:t>
            </a:fld>
            <a:endParaRPr lang="en-AU"/>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007AAF85-635A-4ABD-B8B3-04445896CBAD}" type="datetimeFigureOut">
              <a:rPr lang="en-US" smtClean="0"/>
              <a:pPr/>
              <a:t>5/19/2009</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DE07E062-7523-4B12-B88B-ED2E25E4A48C}" type="slidenum">
              <a:rPr lang="en-AU" smtClean="0"/>
              <a:pPr/>
              <a:t>‹#›</a:t>
            </a:fld>
            <a:endParaRPr lang="en-AU"/>
          </a:p>
        </p:txBody>
      </p:sp>
    </p:spTree>
  </p:cSld>
  <p:clrMapOvr>
    <a:masterClrMapping/>
  </p:clrMapOvr>
</p:sldLayout>
</file>

<file path=ppt/slideLayouts/slideLayout28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8A21E0B7-0476-4061-89BC-E794EAC928AB}" type="slidenum">
              <a:rPr lang="en-AU"/>
              <a:pPr/>
              <a:t>‹#›</a:t>
            </a:fld>
            <a:endParaRPr lang="en-AU"/>
          </a:p>
        </p:txBody>
      </p:sp>
    </p:spTree>
  </p:cSld>
  <p:clrMapOvr>
    <a:masterClrMapping/>
  </p:clrMapOvr>
</p:sldLayout>
</file>

<file path=ppt/slideLayouts/slideLayout28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11DE98DE-E959-4028-9899-F8224DFD0330}" type="slidenum">
              <a:rPr lang="en-AU"/>
              <a:pPr/>
              <a:t>‹#›</a:t>
            </a:fld>
            <a:endParaRPr lang="en-AU"/>
          </a:p>
        </p:txBody>
      </p:sp>
    </p:spTree>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C5597C29-B72F-4341-844F-B4C506FB94AE}" type="slidenum">
              <a:rPr lang="en-AU"/>
              <a:pPr/>
              <a:t>‹#›</a:t>
            </a:fld>
            <a:endParaRPr lang="en-AU"/>
          </a:p>
        </p:txBody>
      </p:sp>
    </p:spTree>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9B7FBD25-CA29-4E56-A1DE-8EDC0EE09F56}" type="slidenum">
              <a:rPr lang="en-AU"/>
              <a:pPr/>
              <a:t>‹#›</a:t>
            </a:fld>
            <a:endParaRPr lang="en-AU"/>
          </a:p>
        </p:txBody>
      </p:sp>
    </p:spTree>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05206102-3D06-405B-9641-41434DE3D79A}" type="slidenum">
              <a:rPr lang="en-AU"/>
              <a:pPr/>
              <a:t>‹#›</a:t>
            </a:fld>
            <a:endParaRPr lang="en-AU"/>
          </a:p>
        </p:txBody>
      </p:sp>
    </p:spTree>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A49C1925-5DFB-4195-80E1-BABAEF534002}" type="slidenum">
              <a:rPr lang="en-AU"/>
              <a:pPr/>
              <a:t>‹#›</a:t>
            </a:fld>
            <a:endParaRPr lang="en-AU"/>
          </a:p>
        </p:txBody>
      </p:sp>
    </p:spTree>
  </p:cSld>
  <p:clrMapOvr>
    <a:masterClrMapping/>
  </p:clrMapOvr>
</p:sldLayout>
</file>

<file path=ppt/slideLayouts/slideLayout28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A6867D50-D3F4-4ADD-8E37-97DD4E640292}" type="slidenum">
              <a:rPr lang="en-AU"/>
              <a:pPr/>
              <a:t>‹#›</a:t>
            </a:fld>
            <a:endParaRPr lang="en-AU"/>
          </a:p>
        </p:txBody>
      </p:sp>
    </p:spTree>
  </p:cSld>
  <p:clrMapOvr>
    <a:masterClrMapping/>
  </p:clrMapOvr>
</p:sldLayout>
</file>

<file path=ppt/slideLayouts/slideLayout28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B55DFA6-0BCF-4293-81B9-454C60383585}" type="slidenum">
              <a:rPr lang="en-AU"/>
              <a:pPr/>
              <a:t>‹#›</a:t>
            </a:fld>
            <a:endParaRPr lang="en-AU"/>
          </a:p>
        </p:txBody>
      </p:sp>
    </p:spTree>
  </p:cSld>
  <p:clrMapOvr>
    <a:masterClrMapping/>
  </p:clrMapOvr>
</p:sldLayout>
</file>

<file path=ppt/slideLayouts/slideLayout28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9FBCDB8-33BF-41B9-9329-A817FD379EC2}" type="slidenum">
              <a:rPr lang="en-AU"/>
              <a:pPr/>
              <a:t>‹#›</a:t>
            </a:fld>
            <a:endParaRPr lang="en-AU"/>
          </a:p>
        </p:txBody>
      </p:sp>
    </p:spTree>
  </p:cSld>
  <p:clrMapOvr>
    <a:masterClrMapping/>
  </p:clrMapOvr>
</p:sldLayout>
</file>

<file path=ppt/slideLayouts/slideLayout28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554C1735-82CB-4D4C-8823-4A98166471C8}" type="slidenum">
              <a:rPr lang="en-AU"/>
              <a:pPr/>
              <a:t>‹#›</a:t>
            </a:fld>
            <a:endParaRPr lang="en-AU"/>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7AAF85-635A-4ABD-B8B3-04445896CBAD}" type="datetimeFigureOut">
              <a:rPr lang="en-US" smtClean="0"/>
              <a:pPr/>
              <a:t>5/19/2009</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DE07E062-7523-4B12-B88B-ED2E25E4A48C}" type="slidenum">
              <a:rPr lang="en-AU" smtClean="0"/>
              <a:pPr/>
              <a:t>‹#›</a:t>
            </a:fld>
            <a:endParaRPr lang="en-AU"/>
          </a:p>
        </p:txBody>
      </p:sp>
    </p:spTree>
  </p:cSld>
  <p:clrMapOvr>
    <a:masterClrMapping/>
  </p:clrMapOvr>
</p:sldLayout>
</file>

<file path=ppt/slideLayouts/slideLayout29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676400"/>
            <a:ext cx="38100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76400"/>
            <a:ext cx="38100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5DF9634A-A99C-4DD6-ACB2-668882527FCC}" type="slidenum">
              <a:rPr lang="en-AU"/>
              <a:pPr/>
              <a:t>‹#›</a:t>
            </a:fld>
            <a:endParaRPr lang="en-AU"/>
          </a:p>
        </p:txBody>
      </p:sp>
    </p:spTree>
  </p:cSld>
  <p:clrMapOvr>
    <a:masterClrMapping/>
  </p:clrMapOvr>
</p:sldLayout>
</file>

<file path=ppt/slideLayouts/slideLayout29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C2295CC9-D573-4D37-BF56-EAB5E5BB5608}" type="slidenum">
              <a:rPr lang="en-AU"/>
              <a:pPr/>
              <a:t>‹#›</a:t>
            </a:fld>
            <a:endParaRPr lang="en-AU"/>
          </a:p>
        </p:txBody>
      </p:sp>
    </p:spTree>
  </p:cSld>
  <p:clrMapOvr>
    <a:masterClrMapping/>
  </p:clrMapOvr>
</p:sldLayout>
</file>

<file path=ppt/slideLayouts/slideLayout29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36DCAD19-86B7-44A7-8C12-B894BFA26DCF}" type="slidenum">
              <a:rPr lang="en-AU"/>
              <a:pPr/>
              <a:t>‹#›</a:t>
            </a:fld>
            <a:endParaRPr lang="en-AU"/>
          </a:p>
        </p:txBody>
      </p:sp>
    </p:spTree>
  </p:cSld>
  <p:clrMapOvr>
    <a:masterClrMapping/>
  </p:clrMapOvr>
</p:sldLayout>
</file>

<file path=ppt/slideLayouts/slideLayout29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D1FBB996-F469-4354-9BA4-2321377D8098}" type="slidenum">
              <a:rPr lang="en-AU"/>
              <a:pPr/>
              <a:t>‹#›</a:t>
            </a:fld>
            <a:endParaRPr lang="en-AU"/>
          </a:p>
        </p:txBody>
      </p:sp>
    </p:spTree>
  </p:cSld>
  <p:clrMapOvr>
    <a:masterClrMapping/>
  </p:clrMapOvr>
</p:sldLayout>
</file>

<file path=ppt/slideLayouts/slideLayout29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A4B6D493-85A4-4F6E-BA63-9243DC9E1940}" type="slidenum">
              <a:rPr lang="en-AU"/>
              <a:pPr/>
              <a:t>‹#›</a:t>
            </a:fld>
            <a:endParaRPr lang="en-AU"/>
          </a:p>
        </p:txBody>
      </p:sp>
    </p:spTree>
  </p:cSld>
  <p:clrMapOvr>
    <a:masterClrMapping/>
  </p:clrMapOvr>
</p:sldLayout>
</file>

<file path=ppt/slideLayouts/slideLayout29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8EF2C3F5-752D-4F21-B78A-FE64C91F9040}" type="slidenum">
              <a:rPr lang="en-AU"/>
              <a:pPr/>
              <a:t>‹#›</a:t>
            </a:fld>
            <a:endParaRPr lang="en-AU"/>
          </a:p>
        </p:txBody>
      </p:sp>
    </p:spTree>
  </p:cSld>
  <p:clrMapOvr>
    <a:masterClrMapping/>
  </p:clrMapOvr>
</p:sldLayout>
</file>

<file path=ppt/slideLayouts/slideLayout29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DC2B3EC-BBD3-40B4-A25F-BFE3B440A4BD}" type="slidenum">
              <a:rPr lang="en-AU"/>
              <a:pPr/>
              <a:t>‹#›</a:t>
            </a:fld>
            <a:endParaRPr lang="en-AU"/>
          </a:p>
        </p:txBody>
      </p:sp>
    </p:spTree>
  </p:cSld>
  <p:clrMapOvr>
    <a:masterClrMapping/>
  </p:clrMapOvr>
</p:sldLayout>
</file>

<file path=ppt/slideLayouts/slideLayout29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0"/>
            <a:ext cx="2057400" cy="559276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533400"/>
            <a:ext cx="6019800" cy="5592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92FA680D-6FA6-485A-80F2-1651D1E2DF2F}" type="slidenum">
              <a:rPr lang="en-AU"/>
              <a:pPr/>
              <a:t>‹#›</a:t>
            </a:fld>
            <a:endParaRPr lang="en-AU"/>
          </a:p>
        </p:txBody>
      </p:sp>
    </p:spTree>
  </p:cSld>
  <p:clrMapOvr>
    <a:masterClrMapping/>
  </p:clrMapOvr>
</p:sldLayout>
</file>

<file path=ppt/slideLayouts/slideLayout29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3DCD219-280C-426E-B11C-A770854E2D99}" type="slidenum">
              <a:rPr lang="en-AU"/>
              <a:pPr/>
              <a:t>‹#›</a:t>
            </a:fld>
            <a:endParaRPr lang="en-AU"/>
          </a:p>
        </p:txBody>
      </p:sp>
    </p:spTree>
  </p:cSld>
  <p:clrMapOvr>
    <a:masterClrMapping/>
  </p:clrMapOvr>
</p:sldLayout>
</file>

<file path=ppt/slideLayouts/slideLayout29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AA8FFC1-53A6-4E9E-876A-5B3DA66EC8FF}" type="slidenum">
              <a:rPr lang="en-AU"/>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7AAF85-635A-4ABD-B8B3-04445896CBAD}" type="datetimeFigureOut">
              <a:rPr lang="en-US" smtClean="0"/>
              <a:pPr/>
              <a:t>5/19/2009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E07E062-7523-4B12-B88B-ED2E25E4A48C}" type="slidenum">
              <a:rPr lang="en-AU" smtClean="0"/>
              <a:pPr/>
              <a:t>‹#›</a:t>
            </a:fld>
            <a:endParaRPr lang="en-AU"/>
          </a:p>
        </p:txBody>
      </p:sp>
    </p:spTree>
  </p:cSld>
  <p:clrMapOvr>
    <a:masterClrMapping/>
  </p:clrMapOvr>
</p:sldLayout>
</file>

<file path=ppt/slideLayouts/slideLayout30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5CA58657-7B00-4024-9B42-8E08947691D5}" type="slidenum">
              <a:rPr lang="en-AU"/>
              <a:pPr/>
              <a:t>‹#›</a:t>
            </a:fld>
            <a:endParaRPr lang="en-AU"/>
          </a:p>
        </p:txBody>
      </p:sp>
    </p:spTree>
  </p:cSld>
  <p:clrMapOvr>
    <a:masterClrMapping/>
  </p:clrMapOvr>
</p:sldLayout>
</file>

<file path=ppt/slideLayouts/slideLayout30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3200400"/>
            <a:ext cx="4038600" cy="2925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3200400"/>
            <a:ext cx="4038600" cy="2925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E3093E34-33E9-4B79-9668-9701B04473D6}" type="slidenum">
              <a:rPr lang="en-AU"/>
              <a:pPr/>
              <a:t>‹#›</a:t>
            </a:fld>
            <a:endParaRPr lang="en-AU"/>
          </a:p>
        </p:txBody>
      </p:sp>
    </p:spTree>
  </p:cSld>
  <p:clrMapOvr>
    <a:masterClrMapping/>
  </p:clrMapOvr>
</p:sldLayout>
</file>

<file path=ppt/slideLayouts/slideLayout30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CBACC865-2A45-405F-8B15-3208164F10E5}" type="slidenum">
              <a:rPr lang="en-AU"/>
              <a:pPr/>
              <a:t>‹#›</a:t>
            </a:fld>
            <a:endParaRPr lang="en-AU"/>
          </a:p>
        </p:txBody>
      </p:sp>
    </p:spTree>
  </p:cSld>
  <p:clrMapOvr>
    <a:masterClrMapping/>
  </p:clrMapOvr>
</p:sldLayout>
</file>

<file path=ppt/slideLayouts/slideLayout30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73B6E451-89FE-4885-84BF-2C1C6C509D9D}" type="slidenum">
              <a:rPr lang="en-AU"/>
              <a:pPr/>
              <a:t>‹#›</a:t>
            </a:fld>
            <a:endParaRPr lang="en-AU"/>
          </a:p>
        </p:txBody>
      </p:sp>
    </p:spTree>
  </p:cSld>
  <p:clrMapOvr>
    <a:masterClrMapping/>
  </p:clrMapOvr>
</p:sldLayout>
</file>

<file path=ppt/slideLayouts/slideLayout30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D0E6E55F-4A6E-45E4-B97A-BB2E360EEE0A}" type="slidenum">
              <a:rPr lang="en-AU"/>
              <a:pPr/>
              <a:t>‹#›</a:t>
            </a:fld>
            <a:endParaRPr lang="en-AU"/>
          </a:p>
        </p:txBody>
      </p:sp>
    </p:spTree>
  </p:cSld>
  <p:clrMapOvr>
    <a:masterClrMapping/>
  </p:clrMapOvr>
</p:sldLayout>
</file>

<file path=ppt/slideLayouts/slideLayout30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2D947391-2D23-4CCE-9C42-BD42CE55DA6E}" type="slidenum">
              <a:rPr lang="en-AU"/>
              <a:pPr/>
              <a:t>‹#›</a:t>
            </a:fld>
            <a:endParaRPr lang="en-AU"/>
          </a:p>
        </p:txBody>
      </p:sp>
    </p:spTree>
  </p:cSld>
  <p:clrMapOvr>
    <a:masterClrMapping/>
  </p:clrMapOvr>
</p:sldLayout>
</file>

<file path=ppt/slideLayouts/slideLayout30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593E6EBC-9A2B-428C-902C-30DAF2C298F0}" type="slidenum">
              <a:rPr lang="en-AU"/>
              <a:pPr/>
              <a:t>‹#›</a:t>
            </a:fld>
            <a:endParaRPr lang="en-AU"/>
          </a:p>
        </p:txBody>
      </p:sp>
    </p:spTree>
  </p:cSld>
  <p:clrMapOvr>
    <a:masterClrMapping/>
  </p:clrMapOvr>
</p:sldLayout>
</file>

<file path=ppt/slideLayouts/slideLayout30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0CA8C2E-E6ED-4DAF-BA79-84F65E2EF54D}" type="slidenum">
              <a:rPr lang="en-AU"/>
              <a:pPr/>
              <a:t>‹#›</a:t>
            </a:fld>
            <a:endParaRPr lang="en-AU"/>
          </a:p>
        </p:txBody>
      </p:sp>
    </p:spTree>
  </p:cSld>
  <p:clrMapOvr>
    <a:masterClrMapping/>
  </p:clrMapOvr>
</p:sldLayout>
</file>

<file path=ppt/slideLayouts/slideLayout30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981200"/>
            <a:ext cx="2057400" cy="414496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1981200"/>
            <a:ext cx="6019800" cy="4144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39C95C0-DA6F-4104-A18D-BCF004F1D50B}" type="slidenum">
              <a:rPr lang="en-AU"/>
              <a:pPr/>
              <a:t>‹#›</a:t>
            </a:fld>
            <a:endParaRPr lang="en-AU"/>
          </a:p>
        </p:txBody>
      </p:sp>
    </p:spTree>
  </p:cSld>
  <p:clrMapOvr>
    <a:masterClrMapping/>
  </p:clrMapOvr>
</p:sldLayout>
</file>

<file path=ppt/slideLayouts/slideLayout30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77936DA-9330-4894-BC8C-523757AA3576}" type="slidenum">
              <a:rPr lang="en-AU"/>
              <a:pPr/>
              <a:t>‹#›</a:t>
            </a:fld>
            <a:endParaRPr lang="en-AU"/>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7AAF85-635A-4ABD-B8B3-04445896CBAD}" type="datetimeFigureOut">
              <a:rPr lang="en-US" smtClean="0"/>
              <a:pPr/>
              <a:t>5/19/2009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E07E062-7523-4B12-B88B-ED2E25E4A48C}" type="slidenum">
              <a:rPr lang="en-AU" smtClean="0"/>
              <a:pPr/>
              <a:t>‹#›</a:t>
            </a:fld>
            <a:endParaRPr lang="en-AU"/>
          </a:p>
        </p:txBody>
      </p:sp>
    </p:spTree>
  </p:cSld>
  <p:clrMapOvr>
    <a:masterClrMapping/>
  </p:clrMapOvr>
</p:sldLayout>
</file>

<file path=ppt/slideLayouts/slideLayout3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75B1D0D2-9899-43FD-A227-1033A2C2812A}" type="slidenum">
              <a:rPr lang="en-AU"/>
              <a:pPr/>
              <a:t>‹#›</a:t>
            </a:fld>
            <a:endParaRPr lang="en-AU"/>
          </a:p>
        </p:txBody>
      </p:sp>
    </p:spTree>
  </p:cSld>
  <p:clrMapOvr>
    <a:masterClrMapping/>
  </p:clrMapOvr>
</p:sldLayout>
</file>

<file path=ppt/slideLayouts/slideLayout3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55B275B4-1727-40DC-A420-E7D6AA03DBC1}" type="slidenum">
              <a:rPr lang="en-AU"/>
              <a:pPr/>
              <a:t>‹#›</a:t>
            </a:fld>
            <a:endParaRPr lang="en-AU"/>
          </a:p>
        </p:txBody>
      </p:sp>
    </p:spTree>
  </p:cSld>
  <p:clrMapOvr>
    <a:masterClrMapping/>
  </p:clrMapOvr>
</p:sldLayout>
</file>

<file path=ppt/slideLayouts/slideLayout3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97357CA0-A223-4102-BC9D-3E7DE8C9B48B}" type="slidenum">
              <a:rPr lang="en-AU"/>
              <a:pPr/>
              <a:t>‹#›</a:t>
            </a:fld>
            <a:endParaRPr lang="en-AU"/>
          </a:p>
        </p:txBody>
      </p:sp>
    </p:spTree>
  </p:cSld>
  <p:clrMapOvr>
    <a:masterClrMapping/>
  </p:clrMapOvr>
</p:sldLayout>
</file>

<file path=ppt/slideLayouts/slideLayout3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FE0CF997-6978-48AB-9111-418339CF0B77}" type="slidenum">
              <a:rPr lang="en-AU"/>
              <a:pPr/>
              <a:t>‹#›</a:t>
            </a:fld>
            <a:endParaRPr lang="en-AU"/>
          </a:p>
        </p:txBody>
      </p:sp>
    </p:spTree>
  </p:cSld>
  <p:clrMapOvr>
    <a:masterClrMapping/>
  </p:clrMapOvr>
</p:sldLayout>
</file>

<file path=ppt/slideLayouts/slideLayout3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769100C5-5BD6-4FE4-92F2-8ADEBE8B6957}" type="slidenum">
              <a:rPr lang="en-AU"/>
              <a:pPr/>
              <a:t>‹#›</a:t>
            </a:fld>
            <a:endParaRPr lang="en-AU"/>
          </a:p>
        </p:txBody>
      </p:sp>
    </p:spTree>
  </p:cSld>
  <p:clrMapOvr>
    <a:masterClrMapping/>
  </p:clrMapOvr>
</p:sldLayout>
</file>

<file path=ppt/slideLayouts/slideLayout3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A74D38F8-A5C8-45BE-9528-E6AB46D2CF19}" type="slidenum">
              <a:rPr lang="en-AU"/>
              <a:pPr/>
              <a:t>‹#›</a:t>
            </a:fld>
            <a:endParaRPr lang="en-AU"/>
          </a:p>
        </p:txBody>
      </p:sp>
    </p:spTree>
  </p:cSld>
  <p:clrMapOvr>
    <a:masterClrMapping/>
  </p:clrMapOvr>
</p:sldLayout>
</file>

<file path=ppt/slideLayouts/slideLayout3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A9B35B26-CE84-4296-938B-CDFF73ABD644}" type="slidenum">
              <a:rPr lang="en-AU"/>
              <a:pPr/>
              <a:t>‹#›</a:t>
            </a:fld>
            <a:endParaRPr lang="en-AU"/>
          </a:p>
        </p:txBody>
      </p:sp>
    </p:spTree>
  </p:cSld>
  <p:clrMapOvr>
    <a:masterClrMapping/>
  </p:clrMapOvr>
</p:sldLayout>
</file>

<file path=ppt/slideLayouts/slideLayout3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D6DC7C0F-2955-4109-A921-5B44A7567E52}" type="slidenum">
              <a:rPr lang="en-AU"/>
              <a:pPr/>
              <a:t>‹#›</a:t>
            </a:fld>
            <a:endParaRPr lang="en-AU"/>
          </a:p>
        </p:txBody>
      </p:sp>
    </p:spTree>
  </p:cSld>
  <p:clrMapOvr>
    <a:masterClrMapping/>
  </p:clrMapOvr>
</p:sldLayout>
</file>

<file path=ppt/slideLayouts/slideLayout3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777B3488-D164-48E2-9CF4-DA2E594A7AF0}" type="slidenum">
              <a:rPr lang="en-AU"/>
              <a:pPr/>
              <a:t>‹#›</a:t>
            </a:fld>
            <a:endParaRPr lang="en-AU"/>
          </a:p>
        </p:txBody>
      </p:sp>
    </p:spTree>
  </p:cSld>
  <p:clrMapOvr>
    <a:masterClrMapping/>
  </p:clrMapOvr>
</p:sldLayout>
</file>

<file path=ppt/slideLayouts/slideLayout3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B4AA721B-4E35-4A39-BC1D-3FB711C250C2}" type="slidenum">
              <a:rPr lang="en-AU"/>
              <a:pPr/>
              <a:t>‹#›</a:t>
            </a:fld>
            <a:endParaRPr lang="en-AU"/>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007AAF85-635A-4ABD-B8B3-04445896CBAD}" type="datetimeFigureOut">
              <a:rPr lang="en-US" smtClean="0"/>
              <a:pPr/>
              <a:t>5/19/2009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E07E062-7523-4B12-B88B-ED2E25E4A48C}" type="slidenum">
              <a:rPr lang="en-AU" smtClean="0"/>
              <a:pPr/>
              <a:t>‹#›</a:t>
            </a:fld>
            <a:endParaRPr lang="en-AU"/>
          </a:p>
        </p:txBody>
      </p:sp>
    </p:spTree>
  </p:cSld>
  <p:clrMapOvr>
    <a:masterClrMapping/>
  </p:clrMapOvr>
</p:sldLayout>
</file>

<file path=ppt/slideLayouts/slideLayout3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87FB81AB-10E1-4831-A690-9C15629E8F5B}" type="slidenum">
              <a:rPr lang="en-AU"/>
              <a:pPr/>
              <a:t>‹#›</a:t>
            </a:fld>
            <a:endParaRPr lang="en-AU"/>
          </a:p>
        </p:txBody>
      </p:sp>
    </p:spTree>
  </p:cSld>
  <p:clrMapOvr>
    <a:masterClrMapping/>
  </p:clrMapOvr>
</p:sldLayout>
</file>

<file path=ppt/slideLayouts/slideLayout3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78BB92DB-5A2A-4A2A-8004-5CF959AD4E50}" type="slidenum">
              <a:rPr lang="en-AU"/>
              <a:pPr/>
              <a:t>‹#›</a:t>
            </a:fld>
            <a:endParaRPr lang="en-AU"/>
          </a:p>
        </p:txBody>
      </p:sp>
    </p:spTree>
  </p:cSld>
  <p:clrMapOvr>
    <a:masterClrMapping/>
  </p:clrMapOvr>
</p:sldLayout>
</file>

<file path=ppt/slideLayouts/slideLayout3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62227601-12F0-4D7B-BACE-CAC29C614C15}" type="slidenum">
              <a:rPr lang="en-AU"/>
              <a:pPr/>
              <a:t>‹#›</a:t>
            </a:fld>
            <a:endParaRPr lang="en-AU"/>
          </a:p>
        </p:txBody>
      </p:sp>
    </p:spTree>
  </p:cSld>
  <p:clrMapOvr>
    <a:masterClrMapping/>
  </p:clrMapOvr>
</p:sldLayout>
</file>

<file path=ppt/slideLayouts/slideLayout3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676400"/>
            <a:ext cx="38100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76400"/>
            <a:ext cx="38100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956B2A6A-3A82-4D22-A9EF-309DCD7F6378}" type="slidenum">
              <a:rPr lang="en-AU"/>
              <a:pPr/>
              <a:t>‹#›</a:t>
            </a:fld>
            <a:endParaRPr lang="en-AU"/>
          </a:p>
        </p:txBody>
      </p:sp>
    </p:spTree>
  </p:cSld>
  <p:clrMapOvr>
    <a:masterClrMapping/>
  </p:clrMapOvr>
</p:sldLayout>
</file>

<file path=ppt/slideLayouts/slideLayout3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D34B2621-572B-45E8-A6E5-E1A979E500C9}" type="slidenum">
              <a:rPr lang="en-AU"/>
              <a:pPr/>
              <a:t>‹#›</a:t>
            </a:fld>
            <a:endParaRPr lang="en-AU"/>
          </a:p>
        </p:txBody>
      </p:sp>
    </p:spTree>
  </p:cSld>
  <p:clrMapOvr>
    <a:masterClrMapping/>
  </p:clrMapOvr>
</p:sldLayout>
</file>

<file path=ppt/slideLayouts/slideLayout3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B32B8D71-406C-4B98-845D-E14A4C46C2DA}" type="slidenum">
              <a:rPr lang="en-AU"/>
              <a:pPr/>
              <a:t>‹#›</a:t>
            </a:fld>
            <a:endParaRPr lang="en-AU"/>
          </a:p>
        </p:txBody>
      </p:sp>
    </p:spTree>
  </p:cSld>
  <p:clrMapOvr>
    <a:masterClrMapping/>
  </p:clrMapOvr>
</p:sldLayout>
</file>

<file path=ppt/slideLayouts/slideLayout3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61CD8993-4B61-41D6-9F60-6837F48359F1}" type="slidenum">
              <a:rPr lang="en-AU"/>
              <a:pPr/>
              <a:t>‹#›</a:t>
            </a:fld>
            <a:endParaRPr lang="en-AU"/>
          </a:p>
        </p:txBody>
      </p:sp>
    </p:spTree>
  </p:cSld>
  <p:clrMapOvr>
    <a:masterClrMapping/>
  </p:clrMapOvr>
</p:sldLayout>
</file>

<file path=ppt/slideLayouts/slideLayout3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20306881-2153-4AC5-A225-AC4D0261ABDC}" type="slidenum">
              <a:rPr lang="en-AU"/>
              <a:pPr/>
              <a:t>‹#›</a:t>
            </a:fld>
            <a:endParaRPr lang="en-AU"/>
          </a:p>
        </p:txBody>
      </p:sp>
    </p:spTree>
  </p:cSld>
  <p:clrMapOvr>
    <a:masterClrMapping/>
  </p:clrMapOvr>
</p:sldLayout>
</file>

<file path=ppt/slideLayouts/slideLayout3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D1FAEC44-5BA3-4CFB-AB17-334A43913F12}" type="slidenum">
              <a:rPr lang="en-AU"/>
              <a:pPr/>
              <a:t>‹#›</a:t>
            </a:fld>
            <a:endParaRPr lang="en-AU"/>
          </a:p>
        </p:txBody>
      </p:sp>
    </p:spTree>
  </p:cSld>
  <p:clrMapOvr>
    <a:masterClrMapping/>
  </p:clrMapOvr>
</p:sldLayout>
</file>

<file path=ppt/slideLayouts/slideLayout3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921DF961-B5F1-4D74-8B8F-36F54E13AE4D}" type="slidenum">
              <a:rPr lang="en-AU"/>
              <a:pPr/>
              <a:t>‹#›</a:t>
            </a:fld>
            <a:endParaRPr lang="en-AU"/>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007AAF85-635A-4ABD-B8B3-04445896CBAD}" type="datetimeFigureOut">
              <a:rPr lang="en-US" smtClean="0"/>
              <a:pPr/>
              <a:t>5/19/2009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E07E062-7523-4B12-B88B-ED2E25E4A48C}" type="slidenum">
              <a:rPr lang="en-AU" smtClean="0"/>
              <a:pPr/>
              <a:t>‹#›</a:t>
            </a:fld>
            <a:endParaRPr lang="en-AU"/>
          </a:p>
        </p:txBody>
      </p:sp>
    </p:spTree>
  </p:cSld>
  <p:clrMapOvr>
    <a:masterClrMapping/>
  </p:clrMapOvr>
</p:sldLayout>
</file>

<file path=ppt/slideLayouts/slideLayout3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0"/>
            <a:ext cx="2057400" cy="559276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533400"/>
            <a:ext cx="6019800" cy="5592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926CA022-B7E4-4D0F-95E4-4A788D86635F}" type="slidenum">
              <a:rPr lang="en-AU"/>
              <a:pPr/>
              <a:t>‹#›</a:t>
            </a:fld>
            <a:endParaRPr lang="en-AU"/>
          </a:p>
        </p:txBody>
      </p:sp>
    </p:spTree>
  </p:cSld>
  <p:clrMapOvr>
    <a:masterClrMapping/>
  </p:clrMapOvr>
</p:sldLayout>
</file>

<file path=ppt/slideLayouts/slideLayout3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E808DBA8-515B-49B8-9DD4-315EBCFC9869}" type="slidenum">
              <a:rPr lang="en-AU"/>
              <a:pPr/>
              <a:t>‹#›</a:t>
            </a:fld>
            <a:endParaRPr lang="en-AU"/>
          </a:p>
        </p:txBody>
      </p:sp>
    </p:spTree>
  </p:cSld>
  <p:clrMapOvr>
    <a:masterClrMapping/>
  </p:clrMapOvr>
</p:sldLayout>
</file>

<file path=ppt/slideLayouts/slideLayout3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D50FE7C5-9CF3-43F4-92FA-3FA8EA978769}" type="slidenum">
              <a:rPr lang="en-AU"/>
              <a:pPr/>
              <a:t>‹#›</a:t>
            </a:fld>
            <a:endParaRPr lang="en-AU"/>
          </a:p>
        </p:txBody>
      </p:sp>
    </p:spTree>
  </p:cSld>
  <p:clrMapOvr>
    <a:masterClrMapping/>
  </p:clrMapOvr>
</p:sldLayout>
</file>

<file path=ppt/slideLayouts/slideLayout3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7245AE3-948E-4561-8DCA-6A5FEC6D1F75}" type="slidenum">
              <a:rPr lang="en-AU"/>
              <a:pPr/>
              <a:t>‹#›</a:t>
            </a:fld>
            <a:endParaRPr lang="en-AU"/>
          </a:p>
        </p:txBody>
      </p:sp>
    </p:spTree>
  </p:cSld>
  <p:clrMapOvr>
    <a:masterClrMapping/>
  </p:clrMapOvr>
</p:sldLayout>
</file>

<file path=ppt/slideLayouts/slideLayout3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3200400"/>
            <a:ext cx="4038600" cy="2925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3200400"/>
            <a:ext cx="4038600" cy="2925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99B6D741-B823-4DBC-806E-863D4F57CBA6}" type="slidenum">
              <a:rPr lang="en-AU"/>
              <a:pPr/>
              <a:t>‹#›</a:t>
            </a:fld>
            <a:endParaRPr lang="en-AU"/>
          </a:p>
        </p:txBody>
      </p:sp>
    </p:spTree>
  </p:cSld>
  <p:clrMapOvr>
    <a:masterClrMapping/>
  </p:clrMapOvr>
</p:sldLayout>
</file>

<file path=ppt/slideLayouts/slideLayout3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3BFC1320-214B-4E54-9FD4-1FD41E8E5559}" type="slidenum">
              <a:rPr lang="en-AU"/>
              <a:pPr/>
              <a:t>‹#›</a:t>
            </a:fld>
            <a:endParaRPr lang="en-AU"/>
          </a:p>
        </p:txBody>
      </p:sp>
    </p:spTree>
  </p:cSld>
  <p:clrMapOvr>
    <a:masterClrMapping/>
  </p:clrMapOvr>
</p:sldLayout>
</file>

<file path=ppt/slideLayouts/slideLayout3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4348B54E-0BC0-492A-8EA1-29514DBC1F85}" type="slidenum">
              <a:rPr lang="en-AU"/>
              <a:pPr/>
              <a:t>‹#›</a:t>
            </a:fld>
            <a:endParaRPr lang="en-AU"/>
          </a:p>
        </p:txBody>
      </p:sp>
    </p:spTree>
  </p:cSld>
  <p:clrMapOvr>
    <a:masterClrMapping/>
  </p:clrMapOvr>
</p:sldLayout>
</file>

<file path=ppt/slideLayouts/slideLayout3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C6A21DCA-F3DB-4475-94EC-2994704AD37A}" type="slidenum">
              <a:rPr lang="en-AU"/>
              <a:pPr/>
              <a:t>‹#›</a:t>
            </a:fld>
            <a:endParaRPr lang="en-AU"/>
          </a:p>
        </p:txBody>
      </p:sp>
    </p:spTree>
  </p:cSld>
  <p:clrMapOvr>
    <a:masterClrMapping/>
  </p:clrMapOvr>
</p:sldLayout>
</file>

<file path=ppt/slideLayouts/slideLayout3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BBD82509-E491-4B87-BB53-B445E121E86D}" type="slidenum">
              <a:rPr lang="en-AU"/>
              <a:pPr/>
              <a:t>‹#›</a:t>
            </a:fld>
            <a:endParaRPr lang="en-AU"/>
          </a:p>
        </p:txBody>
      </p:sp>
    </p:spTree>
  </p:cSld>
  <p:clrMapOvr>
    <a:masterClrMapping/>
  </p:clrMapOvr>
</p:sldLayout>
</file>

<file path=ppt/slideLayouts/slideLayout3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EB76F2C-3A76-48F0-89D4-4FE48D03448A}" type="slidenum">
              <a:rPr lang="en-AU"/>
              <a:pPr/>
              <a:t>‹#›</a:t>
            </a:fld>
            <a:endParaRPr lang="en-AU"/>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541282D-8C60-4733-8479-DCD75683927A}" type="slidenum">
              <a:rPr lang="en-AU" smtClean="0"/>
              <a:pPr/>
              <a:t>‹#›</a:t>
            </a:fld>
            <a:endParaRPr lang="en-AU"/>
          </a:p>
        </p:txBody>
      </p:sp>
    </p:spTree>
  </p:cSld>
  <p:clrMapOvr>
    <a:masterClrMapping/>
  </p:clrMapOvr>
</p:sldLayout>
</file>

<file path=ppt/slideLayouts/slideLayout3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D863ACE3-0232-4517-B8C9-D4D245279072}" type="slidenum">
              <a:rPr lang="en-AU"/>
              <a:pPr/>
              <a:t>‹#›</a:t>
            </a:fld>
            <a:endParaRPr lang="en-AU"/>
          </a:p>
        </p:txBody>
      </p:sp>
    </p:spTree>
  </p:cSld>
  <p:clrMapOvr>
    <a:masterClrMapping/>
  </p:clrMapOvr>
</p:sldLayout>
</file>

<file path=ppt/slideLayouts/slideLayout3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981200"/>
            <a:ext cx="2057400" cy="414496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1981200"/>
            <a:ext cx="6019800" cy="4144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EA7A3323-0B0F-4CC4-8C2A-9A436D6DFC72}" type="slidenum">
              <a:rPr lang="en-AU"/>
              <a:pPr/>
              <a:t>‹#›</a:t>
            </a:fld>
            <a:endParaRPr lang="en-AU"/>
          </a:p>
        </p:txBody>
      </p:sp>
    </p:spTree>
  </p:cSld>
  <p:clrMapOvr>
    <a:masterClrMapping/>
  </p:clrMapOvr>
</p:sldLayout>
</file>

<file path=ppt/slideLayouts/slideLayout34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3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34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34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34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34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3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34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541282D-8C60-4733-8479-DCD75683927A}" type="slidenum">
              <a:rPr lang="en-AU" smtClean="0"/>
              <a:pPr/>
              <a:t>‹#›</a:t>
            </a:fld>
            <a:endParaRPr lang="en-AU"/>
          </a:p>
        </p:txBody>
      </p:sp>
    </p:spTree>
  </p:cSld>
  <p:clrMapOvr>
    <a:masterClrMapping/>
  </p:clrMapOvr>
</p:sldLayout>
</file>

<file path=ppt/slideLayouts/slideLayout35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35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35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35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FE0EC3A-EF58-4318-81F7-5874A61CE80B}" type="slidenum">
              <a:rPr lang="en-AU"/>
              <a:pPr/>
              <a:t>‹#›</a:t>
            </a:fld>
            <a:endParaRPr lang="en-AU"/>
          </a:p>
        </p:txBody>
      </p:sp>
    </p:spTree>
  </p:cSld>
  <p:clrMapOvr>
    <a:masterClrMapping/>
  </p:clrMapOvr>
</p:sldLayout>
</file>

<file path=ppt/slideLayouts/slideLayout35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5535530-CFD2-4A99-80B6-835A2F00B4CF}" type="slidenum">
              <a:rPr lang="en-AU"/>
              <a:pPr/>
              <a:t>‹#›</a:t>
            </a:fld>
            <a:endParaRPr lang="en-AU"/>
          </a:p>
        </p:txBody>
      </p:sp>
    </p:spTree>
  </p:cSld>
  <p:clrMapOvr>
    <a:masterClrMapping/>
  </p:clrMapOvr>
</p:sldLayout>
</file>

<file path=ppt/slideLayouts/slideLayout35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6E81506A-41A3-439A-A8B1-482989A08D75}" type="slidenum">
              <a:rPr lang="en-AU"/>
              <a:pPr/>
              <a:t>‹#›</a:t>
            </a:fld>
            <a:endParaRPr lang="en-AU"/>
          </a:p>
        </p:txBody>
      </p:sp>
    </p:spTree>
  </p:cSld>
  <p:clrMapOvr>
    <a:masterClrMapping/>
  </p:clrMapOvr>
</p:sldLayout>
</file>

<file path=ppt/slideLayouts/slideLayout35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838200" y="1600200"/>
            <a:ext cx="3657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3657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2D34DADB-2C09-445D-81F1-ECAEF342755D}" type="slidenum">
              <a:rPr lang="en-AU"/>
              <a:pPr/>
              <a:t>‹#›</a:t>
            </a:fld>
            <a:endParaRPr lang="en-AU"/>
          </a:p>
        </p:txBody>
      </p:sp>
    </p:spTree>
  </p:cSld>
  <p:clrMapOvr>
    <a:masterClrMapping/>
  </p:clrMapOvr>
</p:sldLayout>
</file>

<file path=ppt/slideLayouts/slideLayout35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CDE01CDD-71CD-411C-AD73-A161122E7B7B}" type="slidenum">
              <a:rPr lang="en-AU"/>
              <a:pPr/>
              <a:t>‹#›</a:t>
            </a:fld>
            <a:endParaRPr lang="en-AU"/>
          </a:p>
        </p:txBody>
      </p:sp>
    </p:spTree>
  </p:cSld>
  <p:clrMapOvr>
    <a:masterClrMapping/>
  </p:clrMapOvr>
</p:sldLayout>
</file>

<file path=ppt/slideLayouts/slideLayout35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2FBC9D83-9A8E-49D1-BDC1-D34AC804585C}" type="slidenum">
              <a:rPr lang="en-AU"/>
              <a:pPr/>
              <a:t>‹#›</a:t>
            </a:fld>
            <a:endParaRPr lang="en-AU"/>
          </a:p>
        </p:txBody>
      </p:sp>
    </p:spTree>
  </p:cSld>
  <p:clrMapOvr>
    <a:masterClrMapping/>
  </p:clrMapOvr>
</p:sldLayout>
</file>

<file path=ppt/slideLayouts/slideLayout35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BF86663D-FC07-45A3-B526-2419FF4A09A9}" type="slidenum">
              <a:rPr lang="en-AU"/>
              <a:pPr/>
              <a:t>‹#›</a:t>
            </a:fld>
            <a:endParaRPr lang="en-AU"/>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541282D-8C60-4733-8479-DCD75683927A}" type="slidenum">
              <a:rPr lang="en-AU" smtClean="0"/>
              <a:pPr/>
              <a:t>‹#›</a:t>
            </a:fld>
            <a:endParaRPr lang="en-AU"/>
          </a:p>
        </p:txBody>
      </p:sp>
    </p:spTree>
  </p:cSld>
  <p:clrMapOvr>
    <a:masterClrMapping/>
  </p:clrMapOvr>
</p:sldLayout>
</file>

<file path=ppt/slideLayouts/slideLayout36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B2EF2477-625E-4721-B015-F65F7EEEA2CD}" type="slidenum">
              <a:rPr lang="en-AU"/>
              <a:pPr/>
              <a:t>‹#›</a:t>
            </a:fld>
            <a:endParaRPr lang="en-AU"/>
          </a:p>
        </p:txBody>
      </p:sp>
    </p:spTree>
  </p:cSld>
  <p:clrMapOvr>
    <a:masterClrMapping/>
  </p:clrMapOvr>
</p:sldLayout>
</file>

<file path=ppt/slideLayouts/slideLayout36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E0F02AF5-9266-4014-B71E-22C6A9EFC166}" type="slidenum">
              <a:rPr lang="en-AU"/>
              <a:pPr/>
              <a:t>‹#›</a:t>
            </a:fld>
            <a:endParaRPr lang="en-AU"/>
          </a:p>
        </p:txBody>
      </p:sp>
    </p:spTree>
  </p:cSld>
  <p:clrMapOvr>
    <a:masterClrMapping/>
  </p:clrMapOvr>
</p:sldLayout>
</file>

<file path=ppt/slideLayouts/slideLayout36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2632F66-2B23-44C5-9AD7-1C1FBE69911A}" type="slidenum">
              <a:rPr lang="en-AU"/>
              <a:pPr/>
              <a:t>‹#›</a:t>
            </a:fld>
            <a:endParaRPr lang="en-AU"/>
          </a:p>
        </p:txBody>
      </p:sp>
    </p:spTree>
  </p:cSld>
  <p:clrMapOvr>
    <a:masterClrMapping/>
  </p:clrMapOvr>
</p:sldLayout>
</file>

<file path=ppt/slideLayouts/slideLayout36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CB7F5B6-936F-45A8-8D08-4BC34A026F2F}" type="slidenum">
              <a:rPr lang="en-AU"/>
              <a:pPr/>
              <a:t>‹#›</a:t>
            </a:fld>
            <a:endParaRPr lang="en-AU"/>
          </a:p>
        </p:txBody>
      </p:sp>
    </p:spTree>
  </p:cSld>
  <p:clrMapOvr>
    <a:masterClrMapping/>
  </p:clrMapOvr>
</p:sldLayout>
</file>

<file path=ppt/slideLayouts/slideLayout3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9643C1B8-937B-4A4F-BE68-88140B08643C}" type="slidenum">
              <a:rPr lang="en-AU"/>
              <a:pPr/>
              <a:t>‹#›</a:t>
            </a:fld>
            <a:endParaRPr lang="en-AU"/>
          </a:p>
        </p:txBody>
      </p:sp>
    </p:spTree>
  </p:cSld>
  <p:clrMapOvr>
    <a:masterClrMapping/>
  </p:clrMapOvr>
</p:sldLayout>
</file>

<file path=ppt/slideLayouts/slideLayout3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A2386EF-E3E8-4834-9627-BBD35807819F}" type="slidenum">
              <a:rPr lang="en-AU"/>
              <a:pPr/>
              <a:t>‹#›</a:t>
            </a:fld>
            <a:endParaRPr lang="en-AU"/>
          </a:p>
        </p:txBody>
      </p:sp>
    </p:spTree>
  </p:cSld>
  <p:clrMapOvr>
    <a:masterClrMapping/>
  </p:clrMapOvr>
</p:sldLayout>
</file>

<file path=ppt/slideLayouts/slideLayout3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B6B7082A-8334-4986-B7E9-63934BA7C18D}" type="slidenum">
              <a:rPr lang="en-AU"/>
              <a:pPr/>
              <a:t>‹#›</a:t>
            </a:fld>
            <a:endParaRPr lang="en-AU"/>
          </a:p>
        </p:txBody>
      </p:sp>
    </p:spTree>
  </p:cSld>
  <p:clrMapOvr>
    <a:masterClrMapping/>
  </p:clrMapOvr>
</p:sldLayout>
</file>

<file path=ppt/slideLayouts/slideLayout3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3322638"/>
            <a:ext cx="4038600" cy="3001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3322638"/>
            <a:ext cx="4038600" cy="3001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B5C8EFB8-ED7D-4035-BF7D-03101921E27D}" type="slidenum">
              <a:rPr lang="en-AU"/>
              <a:pPr/>
              <a:t>‹#›</a:t>
            </a:fld>
            <a:endParaRPr lang="en-AU"/>
          </a:p>
        </p:txBody>
      </p:sp>
    </p:spTree>
  </p:cSld>
  <p:clrMapOvr>
    <a:masterClrMapping/>
  </p:clrMapOvr>
</p:sldLayout>
</file>

<file path=ppt/slideLayouts/slideLayout3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85D9D096-4334-405B-9DE0-F031C217AB01}" type="slidenum">
              <a:rPr lang="en-AU"/>
              <a:pPr/>
              <a:t>‹#›</a:t>
            </a:fld>
            <a:endParaRPr lang="en-AU"/>
          </a:p>
        </p:txBody>
      </p:sp>
    </p:spTree>
  </p:cSld>
  <p:clrMapOvr>
    <a:masterClrMapping/>
  </p:clrMapOvr>
</p:sldLayout>
</file>

<file path=ppt/slideLayouts/slideLayout3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D232A20D-8D5F-44BC-9EC6-6EA63E00AD7D}" type="slidenum">
              <a:rPr lang="en-AU"/>
              <a:pPr/>
              <a:t>‹#›</a:t>
            </a:fld>
            <a:endParaRPr lang="en-AU"/>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541282D-8C60-4733-8479-DCD75683927A}" type="slidenum">
              <a:rPr lang="en-AU" smtClean="0"/>
              <a:pPr/>
              <a:t>‹#›</a:t>
            </a:fld>
            <a:endParaRPr lang="en-AU"/>
          </a:p>
        </p:txBody>
      </p:sp>
    </p:spTree>
  </p:cSld>
  <p:clrMapOvr>
    <a:masterClrMapping/>
  </p:clrMapOvr>
</p:sldLayout>
</file>

<file path=ppt/slideLayouts/slideLayout3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262D530C-54C1-4EB0-8E79-442EA851BBEE}" type="slidenum">
              <a:rPr lang="en-AU"/>
              <a:pPr/>
              <a:t>‹#›</a:t>
            </a:fld>
            <a:endParaRPr lang="en-AU"/>
          </a:p>
        </p:txBody>
      </p:sp>
    </p:spTree>
  </p:cSld>
  <p:clrMapOvr>
    <a:masterClrMapping/>
  </p:clrMapOvr>
</p:sldLayout>
</file>

<file path=ppt/slideLayouts/slideLayout3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450E27C3-CCD3-4B82-B8F4-9B4AD31B8FD5}" type="slidenum">
              <a:rPr lang="en-AU"/>
              <a:pPr/>
              <a:t>‹#›</a:t>
            </a:fld>
            <a:endParaRPr lang="en-AU"/>
          </a:p>
        </p:txBody>
      </p:sp>
    </p:spTree>
  </p:cSld>
  <p:clrMapOvr>
    <a:masterClrMapping/>
  </p:clrMapOvr>
</p:sldLayout>
</file>

<file path=ppt/slideLayouts/slideLayout3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E5FEEBDD-1969-4A1C-8868-C3E666053EE4}" type="slidenum">
              <a:rPr lang="en-AU"/>
              <a:pPr/>
              <a:t>‹#›</a:t>
            </a:fld>
            <a:endParaRPr lang="en-AU"/>
          </a:p>
        </p:txBody>
      </p:sp>
    </p:spTree>
  </p:cSld>
  <p:clrMapOvr>
    <a:masterClrMapping/>
  </p:clrMapOvr>
</p:sldLayout>
</file>

<file path=ppt/slideLayouts/slideLayout3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9450810C-EB25-4534-9E84-9536CC26DD6F}" type="slidenum">
              <a:rPr lang="en-AU"/>
              <a:pPr/>
              <a:t>‹#›</a:t>
            </a:fld>
            <a:endParaRPr lang="en-AU"/>
          </a:p>
        </p:txBody>
      </p:sp>
    </p:spTree>
  </p:cSld>
  <p:clrMapOvr>
    <a:masterClrMapping/>
  </p:clrMapOvr>
</p:sldLayout>
</file>

<file path=ppt/slideLayouts/slideLayout3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85800"/>
            <a:ext cx="2057400" cy="5638800"/>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685800"/>
            <a:ext cx="60198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6CC33D4-7A27-4C5C-8190-8433C1472467}" type="slidenum">
              <a:rPr lang="en-AU"/>
              <a:pPr/>
              <a:t>‹#›</a:t>
            </a:fld>
            <a:endParaRPr lang="en-AU"/>
          </a:p>
        </p:txBody>
      </p:sp>
    </p:spTree>
  </p:cSld>
  <p:clrMapOvr>
    <a:masterClrMapping/>
  </p:clrMapOvr>
</p:sldLayout>
</file>

<file path=ppt/slideLayouts/slideLayout37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AE85B9B-54AE-4015-ADA8-376B76B17BB1}" type="slidenum">
              <a:rPr lang="en-AU"/>
              <a:pPr/>
              <a:t>‹#›</a:t>
            </a:fld>
            <a:endParaRPr lang="en-AU"/>
          </a:p>
        </p:txBody>
      </p:sp>
    </p:spTree>
  </p:cSld>
  <p:clrMapOvr>
    <a:masterClrMapping/>
  </p:clrMapOvr>
</p:sldLayout>
</file>

<file path=ppt/slideLayouts/slideLayout37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E87B55B8-A80C-4C44-8984-EBAFE78E1543}" type="slidenum">
              <a:rPr lang="en-AU"/>
              <a:pPr/>
              <a:t>‹#›</a:t>
            </a:fld>
            <a:endParaRPr lang="en-AU"/>
          </a:p>
        </p:txBody>
      </p:sp>
    </p:spTree>
  </p:cSld>
  <p:clrMapOvr>
    <a:masterClrMapping/>
  </p:clrMapOvr>
</p:sldLayout>
</file>

<file path=ppt/slideLayouts/slideLayout37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C245C02-CBA8-41A4-8C9F-65B8E2DF4728}" type="slidenum">
              <a:rPr lang="en-AU"/>
              <a:pPr/>
              <a:t>‹#›</a:t>
            </a:fld>
            <a:endParaRPr lang="en-AU"/>
          </a:p>
        </p:txBody>
      </p:sp>
    </p:spTree>
  </p:cSld>
  <p:clrMapOvr>
    <a:masterClrMapping/>
  </p:clrMapOvr>
</p:sldLayout>
</file>

<file path=ppt/slideLayouts/slideLayout37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3A4DF5EE-0F9F-44B4-8220-D34D90246F99}" type="slidenum">
              <a:rPr lang="en-AU"/>
              <a:pPr/>
              <a:t>‹#›</a:t>
            </a:fld>
            <a:endParaRPr lang="en-AU"/>
          </a:p>
        </p:txBody>
      </p:sp>
    </p:spTree>
  </p:cSld>
  <p:clrMapOvr>
    <a:masterClrMapping/>
  </p:clrMapOvr>
</p:sldLayout>
</file>

<file path=ppt/slideLayouts/slideLayout37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C7100418-93B8-4AED-AB8F-4693E76965E9}" type="slidenum">
              <a:rPr lang="en-AU"/>
              <a:pPr/>
              <a:t>‹#›</a:t>
            </a:fld>
            <a:endParaRPr lang="en-AU"/>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B8C17371-B9EE-4CE2-95D2-7E05FDA0CC4A}" type="datetimeFigureOut">
              <a:rPr lang="en-US" smtClean="0"/>
              <a:pPr/>
              <a:t>5/19/2009</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C541282D-8C60-4733-8479-DCD75683927A}" type="slidenum">
              <a:rPr lang="en-AU" smtClean="0"/>
              <a:pPr/>
              <a:t>‹#›</a:t>
            </a:fld>
            <a:endParaRPr lang="en-AU"/>
          </a:p>
        </p:txBody>
      </p:sp>
    </p:spTree>
  </p:cSld>
  <p:clrMapOvr>
    <a:masterClrMapping/>
  </p:clrMapOvr>
</p:sldLayout>
</file>

<file path=ppt/slideLayouts/slideLayout38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922BA30D-D83C-4A47-B421-FADDDDB1CE3B}" type="slidenum">
              <a:rPr lang="en-AU"/>
              <a:pPr/>
              <a:t>‹#›</a:t>
            </a:fld>
            <a:endParaRPr lang="en-AU"/>
          </a:p>
        </p:txBody>
      </p:sp>
    </p:spTree>
  </p:cSld>
  <p:clrMapOvr>
    <a:masterClrMapping/>
  </p:clrMapOvr>
</p:sldLayout>
</file>

<file path=ppt/slideLayouts/slideLayout38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29BD9BA8-BA9C-4EB0-AD96-B6C3AC733593}" type="slidenum">
              <a:rPr lang="en-AU"/>
              <a:pPr/>
              <a:t>‹#›</a:t>
            </a:fld>
            <a:endParaRPr lang="en-AU"/>
          </a:p>
        </p:txBody>
      </p:sp>
    </p:spTree>
  </p:cSld>
  <p:clrMapOvr>
    <a:masterClrMapping/>
  </p:clrMapOvr>
</p:sldLayout>
</file>

<file path=ppt/slideLayouts/slideLayout38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0E186F4-7125-4454-9033-03825E219EF3}" type="slidenum">
              <a:rPr lang="en-AU"/>
              <a:pPr/>
              <a:t>‹#›</a:t>
            </a:fld>
            <a:endParaRPr lang="en-AU"/>
          </a:p>
        </p:txBody>
      </p:sp>
    </p:spTree>
  </p:cSld>
  <p:clrMapOvr>
    <a:masterClrMapping/>
  </p:clrMapOvr>
</p:sldLayout>
</file>

<file path=ppt/slideLayouts/slideLayout38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0D95B35F-6BCB-4094-9B15-F4B3CFE47497}" type="slidenum">
              <a:rPr lang="en-AU"/>
              <a:pPr/>
              <a:t>‹#›</a:t>
            </a:fld>
            <a:endParaRPr lang="en-AU"/>
          </a:p>
        </p:txBody>
      </p:sp>
    </p:spTree>
  </p:cSld>
  <p:clrMapOvr>
    <a:masterClrMapping/>
  </p:clrMapOvr>
</p:sldLayout>
</file>

<file path=ppt/slideLayouts/slideLayout38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084272F-4EFC-4A07-B14E-5B4ED3D93953}" type="slidenum">
              <a:rPr lang="en-AU"/>
              <a:pPr/>
              <a:t>‹#›</a:t>
            </a:fld>
            <a:endParaRPr lang="en-AU"/>
          </a:p>
        </p:txBody>
      </p:sp>
    </p:spTree>
  </p:cSld>
  <p:clrMapOvr>
    <a:masterClrMapping/>
  </p:clrMapOvr>
</p:sldLayout>
</file>

<file path=ppt/slideLayouts/slideLayout38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03A4A8C-3885-45E4-B561-7310C88880A8}" type="slidenum">
              <a:rPr lang="en-AU"/>
              <a:pPr/>
              <a:t>‹#›</a:t>
            </a:fld>
            <a:endParaRPr lang="en-AU"/>
          </a:p>
        </p:txBody>
      </p:sp>
    </p:spTree>
  </p:cSld>
  <p:clrMapOvr>
    <a:masterClrMapping/>
  </p:clrMapOvr>
</p:sldLayout>
</file>

<file path=ppt/slideLayouts/slideLayout38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83C79A49-1494-4A8D-BD8C-BDC0B1AE1671}" type="slidenum">
              <a:rPr lang="en-AU"/>
              <a:pPr/>
              <a:t>‹#›</a:t>
            </a:fld>
            <a:endParaRPr lang="en-AU"/>
          </a:p>
        </p:txBody>
      </p:sp>
    </p:spTree>
  </p:cSld>
  <p:clrMapOvr>
    <a:masterClrMapping/>
  </p:clrMapOvr>
</p:sldLayout>
</file>

<file path=ppt/slideLayouts/slideLayout38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B828832A-7E09-4F77-B50D-DDC8C7BACFC4}" type="slidenum">
              <a:rPr lang="en-AU"/>
              <a:pPr/>
              <a:t>‹#›</a:t>
            </a:fld>
            <a:endParaRPr lang="en-AU"/>
          </a:p>
        </p:txBody>
      </p:sp>
    </p:spTree>
  </p:cSld>
  <p:clrMapOvr>
    <a:masterClrMapping/>
  </p:clrMapOvr>
</p:sldLayout>
</file>

<file path=ppt/slideLayouts/slideLayout38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6EE24A0-F942-4AE1-A19A-05044044BB38}" type="slidenum">
              <a:rPr lang="en-AU"/>
              <a:pPr/>
              <a:t>‹#›</a:t>
            </a:fld>
            <a:endParaRPr lang="en-AU"/>
          </a:p>
        </p:txBody>
      </p:sp>
    </p:spTree>
  </p:cSld>
  <p:clrMapOvr>
    <a:masterClrMapping/>
  </p:clrMapOvr>
</p:sldLayout>
</file>

<file path=ppt/slideLayouts/slideLayout38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838200" y="1600200"/>
            <a:ext cx="3657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3657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1AE6C81F-094D-449F-99B5-C67B1129163D}" type="slidenum">
              <a:rPr lang="en-AU"/>
              <a:pPr/>
              <a:t>‹#›</a:t>
            </a:fld>
            <a:endParaRPr lang="en-AU"/>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B8C17371-B9EE-4CE2-95D2-7E05FDA0CC4A}" type="datetimeFigureOut">
              <a:rPr lang="en-US" smtClean="0"/>
              <a:pPr/>
              <a:t>5/19/2009</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C541282D-8C60-4733-8479-DCD75683927A}" type="slidenum">
              <a:rPr lang="en-AU" smtClean="0"/>
              <a:pPr/>
              <a:t>‹#›</a:t>
            </a:fld>
            <a:endParaRPr lang="en-AU"/>
          </a:p>
        </p:txBody>
      </p:sp>
    </p:spTree>
  </p:cSld>
  <p:clrMapOvr>
    <a:masterClrMapping/>
  </p:clrMapOvr>
</p:sldLayout>
</file>

<file path=ppt/slideLayouts/slideLayout39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DC6C874B-FEE9-4EE7-A05F-A2DDED53EFD5}" type="slidenum">
              <a:rPr lang="en-AU"/>
              <a:pPr/>
              <a:t>‹#›</a:t>
            </a:fld>
            <a:endParaRPr lang="en-AU"/>
          </a:p>
        </p:txBody>
      </p:sp>
    </p:spTree>
  </p:cSld>
  <p:clrMapOvr>
    <a:masterClrMapping/>
  </p:clrMapOvr>
</p:sldLayout>
</file>

<file path=ppt/slideLayouts/slideLayout39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AA908ADA-B0B1-4649-8F4F-76AE37C17D59}" type="slidenum">
              <a:rPr lang="en-AU"/>
              <a:pPr/>
              <a:t>‹#›</a:t>
            </a:fld>
            <a:endParaRPr lang="en-AU"/>
          </a:p>
        </p:txBody>
      </p:sp>
    </p:spTree>
  </p:cSld>
  <p:clrMapOvr>
    <a:masterClrMapping/>
  </p:clrMapOvr>
</p:sldLayout>
</file>

<file path=ppt/slideLayouts/slideLayout39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371DE182-952E-448A-A65A-EE133753D785}" type="slidenum">
              <a:rPr lang="en-AU"/>
              <a:pPr/>
              <a:t>‹#›</a:t>
            </a:fld>
            <a:endParaRPr lang="en-AU"/>
          </a:p>
        </p:txBody>
      </p:sp>
    </p:spTree>
  </p:cSld>
  <p:clrMapOvr>
    <a:masterClrMapping/>
  </p:clrMapOvr>
</p:sldLayout>
</file>

<file path=ppt/slideLayouts/slideLayout39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5EE83DAC-D446-406C-A5FA-FC78D917FAD3}" type="slidenum">
              <a:rPr lang="en-AU"/>
              <a:pPr/>
              <a:t>‹#›</a:t>
            </a:fld>
            <a:endParaRPr lang="en-AU"/>
          </a:p>
        </p:txBody>
      </p:sp>
    </p:spTree>
  </p:cSld>
  <p:clrMapOvr>
    <a:masterClrMapping/>
  </p:clrMapOvr>
</p:sldLayout>
</file>

<file path=ppt/slideLayouts/slideLayout39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72B7B1FD-59AD-4CA6-95F5-5E0DEE12B4AA}" type="slidenum">
              <a:rPr lang="en-AU"/>
              <a:pPr/>
              <a:t>‹#›</a:t>
            </a:fld>
            <a:endParaRPr lang="en-AU"/>
          </a:p>
        </p:txBody>
      </p:sp>
    </p:spTree>
  </p:cSld>
  <p:clrMapOvr>
    <a:masterClrMapping/>
  </p:clrMapOvr>
</p:sldLayout>
</file>

<file path=ppt/slideLayouts/slideLayout39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0204313A-54A1-4E3A-B094-AC55DA7952AA}" type="slidenum">
              <a:rPr lang="en-AU"/>
              <a:pPr/>
              <a:t>‹#›</a:t>
            </a:fld>
            <a:endParaRPr lang="en-AU"/>
          </a:p>
        </p:txBody>
      </p:sp>
    </p:spTree>
  </p:cSld>
  <p:clrMapOvr>
    <a:masterClrMapping/>
  </p:clrMapOvr>
</p:sldLayout>
</file>

<file path=ppt/slideLayouts/slideLayout39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F5DF5DFF-E54E-4FE0-AE00-B1839575370D}" type="slidenum">
              <a:rPr lang="en-AU"/>
              <a:pPr/>
              <a:t>‹#›</a:t>
            </a:fld>
            <a:endParaRPr lang="en-AU"/>
          </a:p>
        </p:txBody>
      </p:sp>
    </p:spTree>
  </p:cSld>
  <p:clrMapOvr>
    <a:masterClrMapping/>
  </p:clrMapOvr>
</p:sldLayout>
</file>

<file path=ppt/slideLayouts/slideLayout39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88E9E77-FF1D-4B58-9FEE-BF0DE8420474}" type="slidenum">
              <a:rPr lang="en-AU"/>
              <a:pPr/>
              <a:t>‹#›</a:t>
            </a:fld>
            <a:endParaRPr lang="en-AU"/>
          </a:p>
        </p:txBody>
      </p:sp>
    </p:spTree>
  </p:cSld>
  <p:clrMapOvr>
    <a:masterClrMapping/>
  </p:clrMapOvr>
</p:sldLayout>
</file>

<file path=ppt/slideLayouts/slideLayout39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AA916922-F597-49BA-9FE9-EF15090E5AA4}" type="slidenum">
              <a:rPr lang="en-AU"/>
              <a:pPr/>
              <a:t>‹#›</a:t>
            </a:fld>
            <a:endParaRPr lang="en-AU"/>
          </a:p>
        </p:txBody>
      </p:sp>
    </p:spTree>
  </p:cSld>
  <p:clrMapOvr>
    <a:masterClrMapping/>
  </p:clrMapOvr>
</p:sldLayout>
</file>

<file path=ppt/slideLayouts/slideLayout39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03B50D9B-802A-4F75-BC35-CE958BFFCEEB}" type="slidenum">
              <a:rPr lang="en-AU"/>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C17371-B9EE-4CE2-95D2-7E05FDA0CC4A}" type="datetimeFigureOut">
              <a:rPr lang="en-US" smtClean="0"/>
              <a:pPr/>
              <a:t>5/19/2009</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C541282D-8C60-4733-8479-DCD75683927A}" type="slidenum">
              <a:rPr lang="en-AU" smtClean="0"/>
              <a:pPr/>
              <a:t>‹#›</a:t>
            </a:fld>
            <a:endParaRPr lang="en-AU"/>
          </a:p>
        </p:txBody>
      </p:sp>
    </p:spTree>
  </p:cSld>
  <p:clrMapOvr>
    <a:masterClrMapping/>
  </p:clrMapOvr>
</p:sldLayout>
</file>

<file path=ppt/slideLayouts/slideLayout40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3322638"/>
            <a:ext cx="4038600" cy="3001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3322638"/>
            <a:ext cx="4038600" cy="3001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B2818285-4BE2-4BCF-B3B1-D6030E1EC85B}" type="slidenum">
              <a:rPr lang="en-AU"/>
              <a:pPr/>
              <a:t>‹#›</a:t>
            </a:fld>
            <a:endParaRPr lang="en-AU"/>
          </a:p>
        </p:txBody>
      </p:sp>
    </p:spTree>
  </p:cSld>
  <p:clrMapOvr>
    <a:masterClrMapping/>
  </p:clrMapOvr>
</p:sldLayout>
</file>

<file path=ppt/slideLayouts/slideLayout40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70A94F2D-BFE0-4440-8288-DA7AE9526AEB}" type="slidenum">
              <a:rPr lang="en-AU"/>
              <a:pPr/>
              <a:t>‹#›</a:t>
            </a:fld>
            <a:endParaRPr lang="en-AU"/>
          </a:p>
        </p:txBody>
      </p:sp>
    </p:spTree>
  </p:cSld>
  <p:clrMapOvr>
    <a:masterClrMapping/>
  </p:clrMapOvr>
</p:sldLayout>
</file>

<file path=ppt/slideLayouts/slideLayout40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2B936E72-13C6-4412-A260-90D71D013CB3}" type="slidenum">
              <a:rPr lang="en-AU"/>
              <a:pPr/>
              <a:t>‹#›</a:t>
            </a:fld>
            <a:endParaRPr lang="en-AU"/>
          </a:p>
        </p:txBody>
      </p:sp>
    </p:spTree>
  </p:cSld>
  <p:clrMapOvr>
    <a:masterClrMapping/>
  </p:clrMapOvr>
</p:sldLayout>
</file>

<file path=ppt/slideLayouts/slideLayout40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63BDC8F4-2D0A-4B45-A26C-AF8494A10971}" type="slidenum">
              <a:rPr lang="en-AU"/>
              <a:pPr/>
              <a:t>‹#›</a:t>
            </a:fld>
            <a:endParaRPr lang="en-AU"/>
          </a:p>
        </p:txBody>
      </p:sp>
    </p:spTree>
  </p:cSld>
  <p:clrMapOvr>
    <a:masterClrMapping/>
  </p:clrMapOvr>
</p:sldLayout>
</file>

<file path=ppt/slideLayouts/slideLayout40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F1E58236-3525-426C-AB86-5906ECFAD429}" type="slidenum">
              <a:rPr lang="en-AU"/>
              <a:pPr/>
              <a:t>‹#›</a:t>
            </a:fld>
            <a:endParaRPr lang="en-AU"/>
          </a:p>
        </p:txBody>
      </p:sp>
    </p:spTree>
  </p:cSld>
  <p:clrMapOvr>
    <a:masterClrMapping/>
  </p:clrMapOvr>
</p:sldLayout>
</file>

<file path=ppt/slideLayouts/slideLayout40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779FED1F-1CDD-4EEC-B17B-EBA7824E070E}" type="slidenum">
              <a:rPr lang="en-AU"/>
              <a:pPr/>
              <a:t>‹#›</a:t>
            </a:fld>
            <a:endParaRPr lang="en-AU"/>
          </a:p>
        </p:txBody>
      </p:sp>
    </p:spTree>
  </p:cSld>
  <p:clrMapOvr>
    <a:masterClrMapping/>
  </p:clrMapOvr>
</p:sldLayout>
</file>

<file path=ppt/slideLayouts/slideLayout40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5AF99F28-F9E6-4A41-A924-386F086D7321}" type="slidenum">
              <a:rPr lang="en-AU"/>
              <a:pPr/>
              <a:t>‹#›</a:t>
            </a:fld>
            <a:endParaRPr lang="en-AU"/>
          </a:p>
        </p:txBody>
      </p:sp>
    </p:spTree>
  </p:cSld>
  <p:clrMapOvr>
    <a:masterClrMapping/>
  </p:clrMapOvr>
</p:sldLayout>
</file>

<file path=ppt/slideLayouts/slideLayout40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85800"/>
            <a:ext cx="2057400" cy="5638800"/>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685800"/>
            <a:ext cx="60198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06216DFF-1A88-4CCF-BA6B-A104B7B559F8}" type="slidenum">
              <a:rPr lang="en-AU"/>
              <a:pPr/>
              <a:t>‹#›</a:t>
            </a:fld>
            <a:endParaRPr lang="en-AU"/>
          </a:p>
        </p:txBody>
      </p:sp>
    </p:spTree>
  </p:cSld>
  <p:clrMapOvr>
    <a:masterClrMapping/>
  </p:clrMapOvr>
</p:sldLayout>
</file>

<file path=ppt/slideLayouts/slideLayout40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0C4B3E19-DC2F-456E-BB46-C57B7435879F}" type="slidenum">
              <a:rPr lang="en-AU"/>
              <a:pPr/>
              <a:t>‹#›</a:t>
            </a:fld>
            <a:endParaRPr lang="en-AU"/>
          </a:p>
        </p:txBody>
      </p:sp>
    </p:spTree>
  </p:cSld>
  <p:clrMapOvr>
    <a:masterClrMapping/>
  </p:clrMapOvr>
</p:sldLayout>
</file>

<file path=ppt/slideLayouts/slideLayout40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A01DC8DA-7C97-4859-A060-8C44690D8057}" type="slidenum">
              <a:rPr lang="en-AU"/>
              <a:pPr/>
              <a:t>‹#›</a:t>
            </a:fld>
            <a:endParaRPr lang="en-AU"/>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541282D-8C60-4733-8479-DCD75683927A}" type="slidenum">
              <a:rPr lang="en-AU" smtClean="0"/>
              <a:pPr/>
              <a:t>‹#›</a:t>
            </a:fld>
            <a:endParaRPr lang="en-AU"/>
          </a:p>
        </p:txBody>
      </p:sp>
    </p:spTree>
  </p:cSld>
  <p:clrMapOvr>
    <a:masterClrMapping/>
  </p:clrMapOvr>
</p:sldLayout>
</file>

<file path=ppt/slideLayouts/slideLayout4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E8F7FE6-4D4D-4F57-ACA6-69EBF82EE95D}" type="slidenum">
              <a:rPr lang="en-AU"/>
              <a:pPr/>
              <a:t>‹#›</a:t>
            </a:fld>
            <a:endParaRPr lang="en-AU"/>
          </a:p>
        </p:txBody>
      </p:sp>
    </p:spTree>
  </p:cSld>
  <p:clrMapOvr>
    <a:masterClrMapping/>
  </p:clrMapOvr>
</p:sldLayout>
</file>

<file path=ppt/slideLayouts/slideLayout4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B869BEA0-EA81-4851-B30A-4CAD61EEA0B3}" type="slidenum">
              <a:rPr lang="en-AU"/>
              <a:pPr/>
              <a:t>‹#›</a:t>
            </a:fld>
            <a:endParaRPr lang="en-AU"/>
          </a:p>
        </p:txBody>
      </p:sp>
    </p:spTree>
  </p:cSld>
  <p:clrMapOvr>
    <a:masterClrMapping/>
  </p:clrMapOvr>
</p:sldLayout>
</file>

<file path=ppt/slideLayouts/slideLayout4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43FC3D2E-715A-4CF7-B728-BF8273C55EB1}" type="slidenum">
              <a:rPr lang="en-AU"/>
              <a:pPr/>
              <a:t>‹#›</a:t>
            </a:fld>
            <a:endParaRPr lang="en-AU"/>
          </a:p>
        </p:txBody>
      </p:sp>
    </p:spTree>
  </p:cSld>
  <p:clrMapOvr>
    <a:masterClrMapping/>
  </p:clrMapOvr>
</p:sldLayout>
</file>

<file path=ppt/slideLayouts/slideLayout4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C067F3D1-3CB0-4FA2-AF5A-93752AE19E13}" type="slidenum">
              <a:rPr lang="en-AU"/>
              <a:pPr/>
              <a:t>‹#›</a:t>
            </a:fld>
            <a:endParaRPr lang="en-AU"/>
          </a:p>
        </p:txBody>
      </p:sp>
    </p:spTree>
  </p:cSld>
  <p:clrMapOvr>
    <a:masterClrMapping/>
  </p:clrMapOvr>
</p:sldLayout>
</file>

<file path=ppt/slideLayouts/slideLayout4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B5BFAC68-C941-4CF9-B95E-ABBD06B3EF56}" type="slidenum">
              <a:rPr lang="en-AU"/>
              <a:pPr/>
              <a:t>‹#›</a:t>
            </a:fld>
            <a:endParaRPr lang="en-AU"/>
          </a:p>
        </p:txBody>
      </p:sp>
    </p:spTree>
  </p:cSld>
  <p:clrMapOvr>
    <a:masterClrMapping/>
  </p:clrMapOvr>
</p:sldLayout>
</file>

<file path=ppt/slideLayouts/slideLayout4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571B39A-CFF0-441C-93A5-8ABA03836636}" type="slidenum">
              <a:rPr lang="en-AU"/>
              <a:pPr/>
              <a:t>‹#›</a:t>
            </a:fld>
            <a:endParaRPr lang="en-AU"/>
          </a:p>
        </p:txBody>
      </p:sp>
    </p:spTree>
  </p:cSld>
  <p:clrMapOvr>
    <a:masterClrMapping/>
  </p:clrMapOvr>
</p:sldLayout>
</file>

<file path=ppt/slideLayouts/slideLayout4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4928160C-E898-4D50-A6BE-2FE0100FAD80}" type="slidenum">
              <a:rPr lang="en-AU"/>
              <a:pPr/>
              <a:t>‹#›</a:t>
            </a:fld>
            <a:endParaRPr lang="en-AU"/>
          </a:p>
        </p:txBody>
      </p:sp>
    </p:spTree>
  </p:cSld>
  <p:clrMapOvr>
    <a:masterClrMapping/>
  </p:clrMapOvr>
</p:sldLayout>
</file>

<file path=ppt/slideLayouts/slideLayout4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39B9A41-38AC-4712-9F31-6D62F77E2EED}" type="slidenum">
              <a:rPr lang="en-AU"/>
              <a:pPr/>
              <a:t>‹#›</a:t>
            </a:fld>
            <a:endParaRPr lang="en-AU"/>
          </a:p>
        </p:txBody>
      </p:sp>
    </p:spTree>
  </p:cSld>
  <p:clrMapOvr>
    <a:masterClrMapping/>
  </p:clrMapOvr>
</p:sldLayout>
</file>

<file path=ppt/slideLayouts/slideLayout4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8A53BED-5D65-44D0-997E-D7CF2C206D5B}" type="slidenum">
              <a:rPr lang="en-AU"/>
              <a:pPr/>
              <a:t>‹#›</a:t>
            </a:fld>
            <a:endParaRPr lang="en-AU"/>
          </a:p>
        </p:txBody>
      </p:sp>
    </p:spTree>
  </p:cSld>
  <p:clrMapOvr>
    <a:masterClrMapping/>
  </p:clrMapOvr>
</p:sldLayout>
</file>

<file path=ppt/slideLayouts/slideLayout4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E16080FE-1544-4362-9F11-DD2CDCA6E787}" type="slidenum">
              <a:rPr lang="en-AU"/>
              <a:pPr/>
              <a:t>‹#›</a:t>
            </a:fld>
            <a:endParaRPr lang="en-AU"/>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541282D-8C60-4733-8479-DCD75683927A}" type="slidenum">
              <a:rPr lang="en-AU" smtClean="0"/>
              <a:pPr/>
              <a:t>‹#›</a:t>
            </a:fld>
            <a:endParaRPr lang="en-AU"/>
          </a:p>
        </p:txBody>
      </p:sp>
    </p:spTree>
  </p:cSld>
  <p:clrMapOvr>
    <a:masterClrMapping/>
  </p:clrMapOvr>
</p:sldLayout>
</file>

<file path=ppt/slideLayouts/slideLayout4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EC6975C6-68FF-4812-9EA6-B5D6F89214A5}" type="slidenum">
              <a:rPr lang="en-AU"/>
              <a:pPr/>
              <a:t>‹#›</a:t>
            </a:fld>
            <a:endParaRPr lang="en-AU"/>
          </a:p>
        </p:txBody>
      </p:sp>
    </p:spTree>
  </p:cSld>
  <p:clrMapOvr>
    <a:masterClrMapping/>
  </p:clrMapOvr>
</p:sldLayout>
</file>

<file path=ppt/slideLayouts/slideLayout4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25440084-21AD-47E5-B774-A6E6442BDACB}" type="slidenum">
              <a:rPr lang="en-AU"/>
              <a:pPr/>
              <a:t>‹#›</a:t>
            </a:fld>
            <a:endParaRPr lang="en-AU"/>
          </a:p>
        </p:txBody>
      </p:sp>
    </p:spTree>
  </p:cSld>
  <p:clrMapOvr>
    <a:masterClrMapping/>
  </p:clrMapOvr>
</p:sldLayout>
</file>

<file path=ppt/slideLayouts/slideLayout4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838200" y="1600200"/>
            <a:ext cx="3657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3657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EEAA8D23-EB84-499D-96C4-7CF1D3A6A406}" type="slidenum">
              <a:rPr lang="en-AU"/>
              <a:pPr/>
              <a:t>‹#›</a:t>
            </a:fld>
            <a:endParaRPr lang="en-AU"/>
          </a:p>
        </p:txBody>
      </p:sp>
    </p:spTree>
  </p:cSld>
  <p:clrMapOvr>
    <a:masterClrMapping/>
  </p:clrMapOvr>
</p:sldLayout>
</file>

<file path=ppt/slideLayouts/slideLayout4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49AEC798-FA3A-4619-ABED-A8BC324B7644}" type="slidenum">
              <a:rPr lang="en-AU"/>
              <a:pPr/>
              <a:t>‹#›</a:t>
            </a:fld>
            <a:endParaRPr lang="en-AU"/>
          </a:p>
        </p:txBody>
      </p:sp>
    </p:spTree>
  </p:cSld>
  <p:clrMapOvr>
    <a:masterClrMapping/>
  </p:clrMapOvr>
</p:sldLayout>
</file>

<file path=ppt/slideLayouts/slideLayout4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09B34222-6730-4E3E-81B0-2DB7657CAA82}" type="slidenum">
              <a:rPr lang="en-AU"/>
              <a:pPr/>
              <a:t>‹#›</a:t>
            </a:fld>
            <a:endParaRPr lang="en-AU"/>
          </a:p>
        </p:txBody>
      </p:sp>
    </p:spTree>
  </p:cSld>
  <p:clrMapOvr>
    <a:masterClrMapping/>
  </p:clrMapOvr>
</p:sldLayout>
</file>

<file path=ppt/slideLayouts/slideLayout4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C724CCA7-D311-42A9-8D4E-8CEC58F9DD33}" type="slidenum">
              <a:rPr lang="en-AU"/>
              <a:pPr/>
              <a:t>‹#›</a:t>
            </a:fld>
            <a:endParaRPr lang="en-AU"/>
          </a:p>
        </p:txBody>
      </p:sp>
    </p:spTree>
  </p:cSld>
  <p:clrMapOvr>
    <a:masterClrMapping/>
  </p:clrMapOvr>
</p:sldLayout>
</file>

<file path=ppt/slideLayouts/slideLayout4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F53D4F6-A4A1-40B0-BE97-7651B13FFEA4}" type="slidenum">
              <a:rPr lang="en-AU"/>
              <a:pPr/>
              <a:t>‹#›</a:t>
            </a:fld>
            <a:endParaRPr lang="en-AU"/>
          </a:p>
        </p:txBody>
      </p:sp>
    </p:spTree>
  </p:cSld>
  <p:clrMapOvr>
    <a:masterClrMapping/>
  </p:clrMapOvr>
</p:sldLayout>
</file>

<file path=ppt/slideLayouts/slideLayout4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B196A85E-F864-4171-9176-2ACB1ABC7861}" type="slidenum">
              <a:rPr lang="en-AU"/>
              <a:pPr/>
              <a:t>‹#›</a:t>
            </a:fld>
            <a:endParaRPr lang="en-AU"/>
          </a:p>
        </p:txBody>
      </p:sp>
    </p:spTree>
  </p:cSld>
  <p:clrMapOvr>
    <a:masterClrMapping/>
  </p:clrMapOvr>
</p:sldLayout>
</file>

<file path=ppt/slideLayouts/slideLayout4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9C31282-F683-4683-8C8E-25DEEE513C11}" type="slidenum">
              <a:rPr lang="en-AU"/>
              <a:pPr/>
              <a:t>‹#›</a:t>
            </a:fld>
            <a:endParaRPr lang="en-AU"/>
          </a:p>
        </p:txBody>
      </p:sp>
    </p:spTree>
  </p:cSld>
  <p:clrMapOvr>
    <a:masterClrMapping/>
  </p:clrMapOvr>
</p:sldLayout>
</file>

<file path=ppt/slideLayouts/slideLayout4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6D54C0F7-7032-4B82-8BA4-2A2BE108B30B}" type="slidenum">
              <a:rPr lang="en-AU"/>
              <a:pPr/>
              <a:t>‹#›</a:t>
            </a:fld>
            <a:endParaRPr lang="en-AU"/>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541282D-8C60-4733-8479-DCD75683927A}" type="slidenum">
              <a:rPr lang="en-AU" smtClean="0"/>
              <a:pPr/>
              <a:t>‹#›</a:t>
            </a:fld>
            <a:endParaRPr lang="en-AU"/>
          </a:p>
        </p:txBody>
      </p:sp>
    </p:spTree>
  </p:cSld>
  <p:clrMapOvr>
    <a:masterClrMapping/>
  </p:clrMapOvr>
</p:sldLayout>
</file>

<file path=ppt/slideLayouts/slideLayout4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62ADD31-3B5A-4C96-9721-086A4F7C4419}" type="slidenum">
              <a:rPr lang="en-AU"/>
              <a:pPr/>
              <a:t>‹#›</a:t>
            </a:fld>
            <a:endParaRPr lang="en-AU"/>
          </a:p>
        </p:txBody>
      </p:sp>
    </p:spTree>
  </p:cSld>
  <p:clrMapOvr>
    <a:masterClrMapping/>
  </p:clrMapOvr>
</p:sldLayout>
</file>

<file path=ppt/slideLayouts/slideLayout4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587DF67-85AB-4E3E-AFE0-776BF08DD149}" type="slidenum">
              <a:rPr lang="en-AU"/>
              <a:pPr/>
              <a:t>‹#›</a:t>
            </a:fld>
            <a:endParaRPr lang="en-AU"/>
          </a:p>
        </p:txBody>
      </p:sp>
    </p:spTree>
  </p:cSld>
  <p:clrMapOvr>
    <a:masterClrMapping/>
  </p:clrMapOvr>
</p:sldLayout>
</file>

<file path=ppt/slideLayouts/slideLayout4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4563CDFE-A125-4064-B1A5-56DBD00E0B9F}" type="slidenum">
              <a:rPr lang="en-AU"/>
              <a:pPr/>
              <a:t>‹#›</a:t>
            </a:fld>
            <a:endParaRPr lang="en-AU"/>
          </a:p>
        </p:txBody>
      </p:sp>
    </p:spTree>
  </p:cSld>
  <p:clrMapOvr>
    <a:masterClrMapping/>
  </p:clrMapOvr>
</p:sldLayout>
</file>

<file path=ppt/slideLayouts/slideLayout43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3322638"/>
            <a:ext cx="4038600" cy="3001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3322638"/>
            <a:ext cx="4038600" cy="3001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71828509-8FA8-4F53-9B9E-EDAD6FB2FDC8}" type="slidenum">
              <a:rPr lang="en-AU"/>
              <a:pPr/>
              <a:t>‹#›</a:t>
            </a:fld>
            <a:endParaRPr lang="en-AU"/>
          </a:p>
        </p:txBody>
      </p:sp>
    </p:spTree>
  </p:cSld>
  <p:clrMapOvr>
    <a:masterClrMapping/>
  </p:clrMapOvr>
</p:sldLayout>
</file>

<file path=ppt/slideLayouts/slideLayout43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F8EC199C-6DCA-45B6-BB46-0609E7DE8571}" type="slidenum">
              <a:rPr lang="en-AU"/>
              <a:pPr/>
              <a:t>‹#›</a:t>
            </a:fld>
            <a:endParaRPr lang="en-AU"/>
          </a:p>
        </p:txBody>
      </p:sp>
    </p:spTree>
  </p:cSld>
  <p:clrMapOvr>
    <a:masterClrMapping/>
  </p:clrMapOvr>
</p:sldLayout>
</file>

<file path=ppt/slideLayouts/slideLayout43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C0B7BF17-0DDE-4872-9D64-9A16F6A33002}" type="slidenum">
              <a:rPr lang="en-AU"/>
              <a:pPr/>
              <a:t>‹#›</a:t>
            </a:fld>
            <a:endParaRPr lang="en-AU"/>
          </a:p>
        </p:txBody>
      </p:sp>
    </p:spTree>
  </p:cSld>
  <p:clrMapOvr>
    <a:masterClrMapping/>
  </p:clrMapOvr>
</p:sldLayout>
</file>

<file path=ppt/slideLayouts/slideLayout43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A2A71D81-F0CC-499D-A61E-B5347447BDAB}" type="slidenum">
              <a:rPr lang="en-AU"/>
              <a:pPr/>
              <a:t>‹#›</a:t>
            </a:fld>
            <a:endParaRPr lang="en-AU"/>
          </a:p>
        </p:txBody>
      </p:sp>
    </p:spTree>
  </p:cSld>
  <p:clrMapOvr>
    <a:masterClrMapping/>
  </p:clrMapOvr>
</p:sldLayout>
</file>

<file path=ppt/slideLayouts/slideLayout43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E1751461-ACA3-4B93-B71E-B97B6180FCC2}" type="slidenum">
              <a:rPr lang="en-AU"/>
              <a:pPr/>
              <a:t>‹#›</a:t>
            </a:fld>
            <a:endParaRPr lang="en-AU"/>
          </a:p>
        </p:txBody>
      </p:sp>
    </p:spTree>
  </p:cSld>
  <p:clrMapOvr>
    <a:masterClrMapping/>
  </p:clrMapOvr>
</p:sldLayout>
</file>

<file path=ppt/slideLayouts/slideLayout43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9C3A659D-2B9F-409F-91D5-1563D902B364}" type="slidenum">
              <a:rPr lang="en-AU"/>
              <a:pPr/>
              <a:t>‹#›</a:t>
            </a:fld>
            <a:endParaRPr lang="en-AU"/>
          </a:p>
        </p:txBody>
      </p:sp>
    </p:spTree>
  </p:cSld>
  <p:clrMapOvr>
    <a:masterClrMapping/>
  </p:clrMapOvr>
</p:sldLayout>
</file>

<file path=ppt/slideLayouts/slideLayout43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E6D52691-97C5-46FF-9587-62E2323615EA}" type="slidenum">
              <a:rPr lang="en-AU"/>
              <a:pPr/>
              <a:t>‹#›</a:t>
            </a:fld>
            <a:endParaRPr lang="en-AU"/>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541282D-8C60-4733-8479-DCD75683927A}" type="slidenum">
              <a:rPr lang="en-AU" smtClean="0"/>
              <a:pPr/>
              <a:t>‹#›</a:t>
            </a:fld>
            <a:endParaRPr lang="en-AU"/>
          </a:p>
        </p:txBody>
      </p:sp>
    </p:spTree>
  </p:cSld>
  <p:clrMapOvr>
    <a:masterClrMapping/>
  </p:clrMapOvr>
</p:sldLayout>
</file>

<file path=ppt/slideLayouts/slideLayout44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85800"/>
            <a:ext cx="2057400" cy="5638800"/>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685800"/>
            <a:ext cx="60198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68D12360-62DC-4339-8BD5-ED5A22C97FCE}" type="slidenum">
              <a:rPr lang="en-AU"/>
              <a:pPr/>
              <a:t>‹#›</a:t>
            </a:fld>
            <a:endParaRPr lang="en-AU"/>
          </a:p>
        </p:txBody>
      </p:sp>
    </p:spTree>
  </p:cSld>
  <p:clrMapOvr>
    <a:masterClrMapping/>
  </p:clrMapOvr>
</p:sldLayout>
</file>

<file path=ppt/slideLayouts/slideLayout44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7106" name="AutoShape 2"/>
          <p:cNvSpPr>
            <a:spLocks noChangeArrowheads="1"/>
          </p:cNvSpPr>
          <p:nvPr/>
        </p:nvSpPr>
        <p:spPr bwMode="auto">
          <a:xfrm>
            <a:off x="0" y="0"/>
            <a:ext cx="9144000" cy="6858000"/>
          </a:xfrm>
          <a:prstGeom prst="bevel">
            <a:avLst>
              <a:gd name="adj" fmla="val 16574"/>
            </a:avLst>
          </a:prstGeom>
          <a:solidFill>
            <a:srgbClr val="3366FF"/>
          </a:solidFill>
          <a:ln w="38100">
            <a:solidFill>
              <a:schemeClr val="bg1"/>
            </a:solidFill>
            <a:miter lim="800000"/>
            <a:headEnd/>
            <a:tailEnd/>
          </a:ln>
          <a:effectLst/>
        </p:spPr>
        <p:txBody>
          <a:bodyPr wrap="none" anchor="ctr"/>
          <a:lstStyle/>
          <a:p>
            <a:endParaRPr lang="en-AU"/>
          </a:p>
        </p:txBody>
      </p:sp>
      <p:sp>
        <p:nvSpPr>
          <p:cNvPr id="47107" name="Rectangle 3"/>
          <p:cNvSpPr>
            <a:spLocks noGrp="1" noChangeArrowheads="1"/>
          </p:cNvSpPr>
          <p:nvPr>
            <p:ph type="ctrTitle"/>
          </p:nvPr>
        </p:nvSpPr>
        <p:spPr>
          <a:xfrm>
            <a:off x="1371600" y="1524000"/>
            <a:ext cx="6324600" cy="2076450"/>
          </a:xfrm>
          <a:ln>
            <a:noFill/>
          </a:ln>
        </p:spPr>
        <p:txBody>
          <a:bodyPr/>
          <a:lstStyle>
            <a:lvl1pPr>
              <a:defRPr sz="6600"/>
            </a:lvl1pPr>
          </a:lstStyle>
          <a:p>
            <a:r>
              <a:rPr lang="en-US" smtClean="0"/>
              <a:t>Click to edit Master title style</a:t>
            </a:r>
            <a:endParaRPr lang="en-AU"/>
          </a:p>
        </p:txBody>
      </p:sp>
      <p:sp>
        <p:nvSpPr>
          <p:cNvPr id="47108" name="Rectangle 4"/>
          <p:cNvSpPr>
            <a:spLocks noGrp="1" noChangeArrowheads="1"/>
          </p:cNvSpPr>
          <p:nvPr>
            <p:ph type="subTitle" idx="1"/>
          </p:nvPr>
        </p:nvSpPr>
        <p:spPr>
          <a:xfrm>
            <a:off x="1371600" y="4343400"/>
            <a:ext cx="6400800" cy="609600"/>
          </a:xfrm>
          <a:ln>
            <a:noFill/>
          </a:ln>
        </p:spPr>
        <p:txBody>
          <a:bodyPr/>
          <a:lstStyle>
            <a:lvl1pPr marL="0" indent="0" algn="ctr">
              <a:buFontTx/>
              <a:buNone/>
              <a:defRPr/>
            </a:lvl1pPr>
          </a:lstStyle>
          <a:p>
            <a:r>
              <a:rPr lang="en-US" smtClean="0"/>
              <a:t>Click to edit Master subtitle style</a:t>
            </a:r>
            <a:endParaRPr lang="en-AU"/>
          </a:p>
        </p:txBody>
      </p:sp>
      <p:sp>
        <p:nvSpPr>
          <p:cNvPr id="47109" name="Rectangle 5"/>
          <p:cNvSpPr>
            <a:spLocks noGrp="1" noChangeArrowheads="1"/>
          </p:cNvSpPr>
          <p:nvPr>
            <p:ph type="dt" sz="half" idx="2"/>
          </p:nvPr>
        </p:nvSpPr>
        <p:spPr>
          <a:xfrm>
            <a:off x="457200" y="6245225"/>
            <a:ext cx="2133600" cy="476250"/>
          </a:xfrm>
          <a:ln>
            <a:noFill/>
          </a:ln>
        </p:spPr>
        <p:txBody>
          <a:bodyPr/>
          <a:lstStyle>
            <a:lvl1pPr>
              <a:defRPr>
                <a:solidFill>
                  <a:schemeClr val="tx1"/>
                </a:solidFill>
              </a:defRPr>
            </a:lvl1pPr>
          </a:lstStyle>
          <a:p>
            <a:endParaRPr lang="en-AU"/>
          </a:p>
        </p:txBody>
      </p:sp>
      <p:sp>
        <p:nvSpPr>
          <p:cNvPr id="47110" name="Rectangle 6"/>
          <p:cNvSpPr>
            <a:spLocks noGrp="1" noChangeArrowheads="1"/>
          </p:cNvSpPr>
          <p:nvPr>
            <p:ph type="ftr" sz="quarter" idx="3"/>
          </p:nvPr>
        </p:nvSpPr>
        <p:spPr>
          <a:xfrm>
            <a:off x="3124200" y="6245225"/>
            <a:ext cx="2895600" cy="476250"/>
          </a:xfrm>
          <a:ln>
            <a:noFill/>
          </a:ln>
        </p:spPr>
        <p:txBody>
          <a:bodyPr/>
          <a:lstStyle>
            <a:lvl1pPr>
              <a:defRPr>
                <a:solidFill>
                  <a:schemeClr val="tx1"/>
                </a:solidFill>
              </a:defRPr>
            </a:lvl1pPr>
          </a:lstStyle>
          <a:p>
            <a:endParaRPr lang="en-AU"/>
          </a:p>
        </p:txBody>
      </p:sp>
      <p:sp>
        <p:nvSpPr>
          <p:cNvPr id="47111" name="Rectangle 7"/>
          <p:cNvSpPr>
            <a:spLocks noGrp="1" noChangeArrowheads="1"/>
          </p:cNvSpPr>
          <p:nvPr>
            <p:ph type="sldNum" sz="quarter" idx="4"/>
          </p:nvPr>
        </p:nvSpPr>
        <p:spPr>
          <a:xfrm>
            <a:off x="6553200" y="6245225"/>
            <a:ext cx="2133600" cy="476250"/>
          </a:xfrm>
          <a:ln>
            <a:noFill/>
          </a:ln>
        </p:spPr>
        <p:txBody>
          <a:bodyPr/>
          <a:lstStyle>
            <a:lvl1pPr>
              <a:defRPr>
                <a:solidFill>
                  <a:schemeClr val="tx1"/>
                </a:solidFill>
              </a:defRPr>
            </a:lvl1pPr>
          </a:lstStyle>
          <a:p>
            <a:fld id="{C62ADD31-3B5A-4C96-9721-086A4F7C4419}" type="slidenum">
              <a:rPr lang="en-AU" smtClean="0"/>
              <a:pPr/>
              <a:t>‹#›</a:t>
            </a:fld>
            <a:endParaRPr lang="en-AU"/>
          </a:p>
        </p:txBody>
      </p:sp>
    </p:spTree>
  </p:cSld>
  <p:clrMapOvr>
    <a:masterClrMapping/>
  </p:clrMapOvr>
</p:sldLayout>
</file>

<file path=ppt/slideLayouts/slideLayout4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3587DF67-85AB-4E3E-AFE0-776BF08DD149}" type="slidenum">
              <a:rPr lang="en-AU" smtClean="0"/>
              <a:pPr/>
              <a:t>‹#›</a:t>
            </a:fld>
            <a:endParaRPr lang="en-AU"/>
          </a:p>
        </p:txBody>
      </p:sp>
    </p:spTree>
  </p:cSld>
  <p:clrMapOvr>
    <a:masterClrMapping/>
  </p:clrMapOvr>
</p:sldLayout>
</file>

<file path=ppt/slideLayouts/slideLayout44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4563CDFE-A125-4064-B1A5-56DBD00E0B9F}" type="slidenum">
              <a:rPr lang="en-AU" smtClean="0"/>
              <a:pPr/>
              <a:t>‹#›</a:t>
            </a:fld>
            <a:endParaRPr lang="en-AU"/>
          </a:p>
        </p:txBody>
      </p:sp>
    </p:spTree>
  </p:cSld>
  <p:clrMapOvr>
    <a:masterClrMapping/>
  </p:clrMapOvr>
</p:sldLayout>
</file>

<file path=ppt/slideLayouts/slideLayout44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71828509-8FA8-4F53-9B9E-EDAD6FB2FDC8}" type="slidenum">
              <a:rPr lang="en-AU" smtClean="0"/>
              <a:pPr/>
              <a:t>‹#›</a:t>
            </a:fld>
            <a:endParaRPr lang="en-AU"/>
          </a:p>
        </p:txBody>
      </p:sp>
    </p:spTree>
  </p:cSld>
  <p:clrMapOvr>
    <a:masterClrMapping/>
  </p:clrMapOvr>
</p:sldLayout>
</file>

<file path=ppt/slideLayouts/slideLayout44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F8EC199C-6DCA-45B6-BB46-0609E7DE8571}" type="slidenum">
              <a:rPr lang="en-AU" smtClean="0"/>
              <a:pPr/>
              <a:t>‹#›</a:t>
            </a:fld>
            <a:endParaRPr lang="en-AU"/>
          </a:p>
        </p:txBody>
      </p:sp>
    </p:spTree>
  </p:cSld>
  <p:clrMapOvr>
    <a:masterClrMapping/>
  </p:clrMapOvr>
</p:sldLayout>
</file>

<file path=ppt/slideLayouts/slideLayout44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C0B7BF17-0DDE-4872-9D64-9A16F6A33002}" type="slidenum">
              <a:rPr lang="en-AU" smtClean="0"/>
              <a:pPr/>
              <a:t>‹#›</a:t>
            </a:fld>
            <a:endParaRPr lang="en-AU"/>
          </a:p>
        </p:txBody>
      </p:sp>
    </p:spTree>
  </p:cSld>
  <p:clrMapOvr>
    <a:masterClrMapping/>
  </p:clrMapOvr>
</p:sldLayout>
</file>

<file path=ppt/slideLayouts/slideLayout44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A2A71D81-F0CC-499D-A61E-B5347447BDAB}" type="slidenum">
              <a:rPr lang="en-AU" smtClean="0"/>
              <a:pPr/>
              <a:t>‹#›</a:t>
            </a:fld>
            <a:endParaRPr lang="en-AU"/>
          </a:p>
        </p:txBody>
      </p:sp>
    </p:spTree>
  </p:cSld>
  <p:clrMapOvr>
    <a:masterClrMapping/>
  </p:clrMapOvr>
</p:sldLayout>
</file>

<file path=ppt/slideLayouts/slideLayout44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E1751461-ACA3-4B93-B71E-B97B6180FCC2}" type="slidenum">
              <a:rPr lang="en-AU" smtClean="0"/>
              <a:pPr/>
              <a:t>‹#›</a:t>
            </a:fld>
            <a:endParaRPr lang="en-AU"/>
          </a:p>
        </p:txBody>
      </p:sp>
    </p:spTree>
  </p:cSld>
  <p:clrMapOvr>
    <a:masterClrMapping/>
  </p:clrMapOvr>
</p:sldLayout>
</file>

<file path=ppt/slideLayouts/slideLayout44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9C3A659D-2B9F-409F-91D5-1563D902B364}" type="slidenum">
              <a:rPr lang="en-AU" smtClean="0"/>
              <a:pPr/>
              <a:t>‹#›</a:t>
            </a:fld>
            <a:endParaRPr lang="en-AU"/>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C40F9315-C8DB-40F4-A6CE-2EACDA87F6D1}" type="datetimeFigureOut">
              <a:rPr lang="en-US" smtClean="0"/>
              <a:pPr/>
              <a:t>5/19/2009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5FCF3ED-B75E-4DBA-BC42-0222349CDCB6}" type="slidenum">
              <a:rPr lang="en-AU" smtClean="0"/>
              <a:pPr/>
              <a:t>‹#›</a:t>
            </a:fld>
            <a:endParaRPr lang="en-AU"/>
          </a:p>
        </p:txBody>
      </p:sp>
    </p:spTree>
  </p:cSld>
  <p:clrMapOvr>
    <a:masterClrMapping/>
  </p:clrMapOvr>
</p:sldLayout>
</file>

<file path=ppt/slideLayouts/slideLayout45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E6D52691-97C5-46FF-9587-62E2323615EA}" type="slidenum">
              <a:rPr lang="en-AU" smtClean="0"/>
              <a:pPr/>
              <a:t>‹#›</a:t>
            </a:fld>
            <a:endParaRPr lang="en-AU"/>
          </a:p>
        </p:txBody>
      </p:sp>
    </p:spTree>
  </p:cSld>
  <p:clrMapOvr>
    <a:masterClrMapping/>
  </p:clrMapOvr>
</p:sldLayout>
</file>

<file path=ppt/slideLayouts/slideLayout45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6126162"/>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61261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68D12360-62DC-4339-8BD5-ED5A22C97FCE}" type="slidenum">
              <a:rPr lang="en-AU" smtClean="0"/>
              <a:pPr/>
              <a:t>‹#›</a:t>
            </a:fld>
            <a:endParaRPr lang="en-AU"/>
          </a:p>
        </p:txBody>
      </p:sp>
    </p:spTree>
  </p:cSld>
  <p:clrMapOvr>
    <a:masterClrMapping/>
  </p:clrMapOvr>
</p:sldLayout>
</file>

<file path=ppt/slideLayouts/slideLayout45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7106" name="AutoShape 2"/>
          <p:cNvSpPr>
            <a:spLocks noChangeArrowheads="1"/>
          </p:cNvSpPr>
          <p:nvPr/>
        </p:nvSpPr>
        <p:spPr bwMode="auto">
          <a:xfrm>
            <a:off x="0" y="0"/>
            <a:ext cx="9144000" cy="6858000"/>
          </a:xfrm>
          <a:prstGeom prst="bevel">
            <a:avLst>
              <a:gd name="adj" fmla="val 16574"/>
            </a:avLst>
          </a:prstGeom>
          <a:solidFill>
            <a:srgbClr val="FFCC00"/>
          </a:solidFill>
          <a:ln w="38100">
            <a:solidFill>
              <a:schemeClr val="tx1"/>
            </a:solidFill>
            <a:miter lim="800000"/>
            <a:headEnd/>
            <a:tailEnd/>
          </a:ln>
          <a:effectLst/>
        </p:spPr>
        <p:txBody>
          <a:bodyPr wrap="none" anchor="ctr"/>
          <a:lstStyle/>
          <a:p>
            <a:endParaRPr lang="en-AU"/>
          </a:p>
        </p:txBody>
      </p:sp>
      <p:sp>
        <p:nvSpPr>
          <p:cNvPr id="47107" name="Rectangle 3"/>
          <p:cNvSpPr>
            <a:spLocks noGrp="1" noChangeArrowheads="1"/>
          </p:cNvSpPr>
          <p:nvPr>
            <p:ph type="ctrTitle"/>
          </p:nvPr>
        </p:nvSpPr>
        <p:spPr>
          <a:xfrm>
            <a:off x="1371600" y="1524000"/>
            <a:ext cx="6324600" cy="2076450"/>
          </a:xfrm>
        </p:spPr>
        <p:txBody>
          <a:bodyPr/>
          <a:lstStyle>
            <a:lvl1pPr>
              <a:defRPr sz="6600"/>
            </a:lvl1pPr>
          </a:lstStyle>
          <a:p>
            <a:r>
              <a:rPr lang="en-US" smtClean="0"/>
              <a:t>Click to edit Master title style</a:t>
            </a:r>
            <a:endParaRPr lang="en-AU"/>
          </a:p>
        </p:txBody>
      </p:sp>
      <p:sp>
        <p:nvSpPr>
          <p:cNvPr id="47108" name="Rectangle 4"/>
          <p:cNvSpPr>
            <a:spLocks noGrp="1" noChangeArrowheads="1"/>
          </p:cNvSpPr>
          <p:nvPr>
            <p:ph type="subTitle" idx="1"/>
          </p:nvPr>
        </p:nvSpPr>
        <p:spPr>
          <a:xfrm>
            <a:off x="1371600" y="4343400"/>
            <a:ext cx="6400800" cy="609600"/>
          </a:xfrm>
        </p:spPr>
        <p:txBody>
          <a:bodyPr/>
          <a:lstStyle>
            <a:lvl1pPr marL="0" indent="0" algn="ctr">
              <a:buFontTx/>
              <a:buNone/>
              <a:defRPr/>
            </a:lvl1pPr>
          </a:lstStyle>
          <a:p>
            <a:r>
              <a:rPr lang="en-US" smtClean="0"/>
              <a:t>Click to edit Master subtitle style</a:t>
            </a:r>
            <a:endParaRPr lang="en-AU"/>
          </a:p>
        </p:txBody>
      </p:sp>
      <p:sp>
        <p:nvSpPr>
          <p:cNvPr id="47109" name="Rectangle 5"/>
          <p:cNvSpPr>
            <a:spLocks noGrp="1" noChangeArrowheads="1"/>
          </p:cNvSpPr>
          <p:nvPr>
            <p:ph type="dt" sz="half" idx="2"/>
          </p:nvPr>
        </p:nvSpPr>
        <p:spPr>
          <a:xfrm>
            <a:off x="457200" y="6245225"/>
            <a:ext cx="2133600" cy="476250"/>
          </a:xfrm>
        </p:spPr>
        <p:txBody>
          <a:bodyPr/>
          <a:lstStyle>
            <a:lvl1pPr>
              <a:defRPr/>
            </a:lvl1pPr>
          </a:lstStyle>
          <a:p>
            <a:fld id="{8AEF4D7F-CDAC-429E-972A-D3D837C4E4A2}" type="datetime1">
              <a:rPr lang="en-AU"/>
              <a:pPr/>
              <a:t>19/05/2009</a:t>
            </a:fld>
            <a:endParaRPr lang="en-AU"/>
          </a:p>
        </p:txBody>
      </p:sp>
      <p:sp>
        <p:nvSpPr>
          <p:cNvPr id="47110" name="Rectangle 6"/>
          <p:cNvSpPr>
            <a:spLocks noGrp="1" noChangeArrowheads="1"/>
          </p:cNvSpPr>
          <p:nvPr>
            <p:ph type="ftr" sz="quarter" idx="3"/>
          </p:nvPr>
        </p:nvSpPr>
        <p:spPr>
          <a:xfrm>
            <a:off x="3124200" y="6245225"/>
            <a:ext cx="2895600" cy="476250"/>
          </a:xfrm>
        </p:spPr>
        <p:txBody>
          <a:bodyPr/>
          <a:lstStyle>
            <a:lvl1pPr>
              <a:defRPr/>
            </a:lvl1pPr>
          </a:lstStyle>
          <a:p>
            <a:endParaRPr lang="en-AU"/>
          </a:p>
        </p:txBody>
      </p:sp>
      <p:sp>
        <p:nvSpPr>
          <p:cNvPr id="47111" name="Rectangle 7"/>
          <p:cNvSpPr>
            <a:spLocks noGrp="1" noChangeArrowheads="1"/>
          </p:cNvSpPr>
          <p:nvPr>
            <p:ph type="sldNum" sz="quarter" idx="4"/>
          </p:nvPr>
        </p:nvSpPr>
        <p:spPr>
          <a:xfrm>
            <a:off x="6553200" y="6245225"/>
            <a:ext cx="2133600" cy="476250"/>
          </a:xfrm>
        </p:spPr>
        <p:txBody>
          <a:bodyPr/>
          <a:lstStyle>
            <a:lvl1pPr>
              <a:defRPr/>
            </a:lvl1pPr>
          </a:lstStyle>
          <a:p>
            <a:fld id="{C5EA5F16-8473-43E6-BE6B-9EC400B8718F}" type="slidenum">
              <a:rPr lang="en-AU"/>
              <a:pPr/>
              <a:t>‹#›</a:t>
            </a:fld>
            <a:endParaRPr lang="en-AU"/>
          </a:p>
        </p:txBody>
      </p:sp>
    </p:spTree>
  </p:cSld>
  <p:clrMapOvr>
    <a:masterClrMapping/>
  </p:clrMapOvr>
</p:sldLayout>
</file>

<file path=ppt/slideLayouts/slideLayout45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45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45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45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45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45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45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C40F9315-C8DB-40F4-A6CE-2EACDA87F6D1}" type="datetimeFigureOut">
              <a:rPr lang="en-US" smtClean="0"/>
              <a:pPr/>
              <a:t>5/19/2009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5FCF3ED-B75E-4DBA-BC42-0222349CDCB6}" type="slidenum">
              <a:rPr lang="en-AU" smtClean="0"/>
              <a:pPr/>
              <a:t>‹#›</a:t>
            </a:fld>
            <a:endParaRPr lang="en-AU"/>
          </a:p>
        </p:txBody>
      </p:sp>
    </p:spTree>
  </p:cSld>
  <p:clrMapOvr>
    <a:masterClrMapping/>
  </p:clrMapOvr>
</p:sldLayout>
</file>

<file path=ppt/slideLayouts/slideLayout46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46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46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6126162"/>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61261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46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7106" name="AutoShape 2"/>
          <p:cNvSpPr>
            <a:spLocks noChangeArrowheads="1"/>
          </p:cNvSpPr>
          <p:nvPr/>
        </p:nvSpPr>
        <p:spPr bwMode="auto">
          <a:xfrm>
            <a:off x="0" y="0"/>
            <a:ext cx="9144000" cy="6858000"/>
          </a:xfrm>
          <a:prstGeom prst="bevel">
            <a:avLst>
              <a:gd name="adj" fmla="val 16574"/>
            </a:avLst>
          </a:prstGeom>
          <a:solidFill>
            <a:srgbClr val="3366FF"/>
          </a:solidFill>
          <a:ln w="38100">
            <a:solidFill>
              <a:schemeClr val="bg1"/>
            </a:solidFill>
            <a:miter lim="800000"/>
            <a:headEnd/>
            <a:tailEnd/>
          </a:ln>
          <a:effectLst/>
        </p:spPr>
        <p:txBody>
          <a:bodyPr wrap="none" anchor="ctr"/>
          <a:lstStyle/>
          <a:p>
            <a:endParaRPr lang="en-AU"/>
          </a:p>
        </p:txBody>
      </p:sp>
      <p:sp>
        <p:nvSpPr>
          <p:cNvPr id="47107" name="Rectangle 3"/>
          <p:cNvSpPr>
            <a:spLocks noGrp="1" noChangeArrowheads="1"/>
          </p:cNvSpPr>
          <p:nvPr>
            <p:ph type="ctrTitle"/>
          </p:nvPr>
        </p:nvSpPr>
        <p:spPr>
          <a:xfrm>
            <a:off x="1371600" y="1524000"/>
            <a:ext cx="6324600" cy="2076450"/>
          </a:xfrm>
          <a:ln>
            <a:noFill/>
          </a:ln>
        </p:spPr>
        <p:txBody>
          <a:bodyPr/>
          <a:lstStyle>
            <a:lvl1pPr>
              <a:defRPr sz="6600"/>
            </a:lvl1pPr>
          </a:lstStyle>
          <a:p>
            <a:r>
              <a:rPr lang="en-US" smtClean="0"/>
              <a:t>Click to edit Master title style</a:t>
            </a:r>
            <a:endParaRPr lang="en-AU"/>
          </a:p>
        </p:txBody>
      </p:sp>
      <p:sp>
        <p:nvSpPr>
          <p:cNvPr id="47108" name="Rectangle 4"/>
          <p:cNvSpPr>
            <a:spLocks noGrp="1" noChangeArrowheads="1"/>
          </p:cNvSpPr>
          <p:nvPr>
            <p:ph type="subTitle" idx="1"/>
          </p:nvPr>
        </p:nvSpPr>
        <p:spPr>
          <a:xfrm>
            <a:off x="1371600" y="4343400"/>
            <a:ext cx="6400800" cy="609600"/>
          </a:xfrm>
          <a:ln>
            <a:noFill/>
          </a:ln>
        </p:spPr>
        <p:txBody>
          <a:bodyPr/>
          <a:lstStyle>
            <a:lvl1pPr marL="0" indent="0" algn="ctr">
              <a:buFontTx/>
              <a:buNone/>
              <a:defRPr/>
            </a:lvl1pPr>
          </a:lstStyle>
          <a:p>
            <a:r>
              <a:rPr lang="en-US" smtClean="0"/>
              <a:t>Click to edit Master subtitle style</a:t>
            </a:r>
            <a:endParaRPr lang="en-AU"/>
          </a:p>
        </p:txBody>
      </p:sp>
      <p:sp>
        <p:nvSpPr>
          <p:cNvPr id="47109" name="Rectangle 5"/>
          <p:cNvSpPr>
            <a:spLocks noGrp="1" noChangeArrowheads="1"/>
          </p:cNvSpPr>
          <p:nvPr>
            <p:ph type="dt" sz="half" idx="2"/>
          </p:nvPr>
        </p:nvSpPr>
        <p:spPr>
          <a:xfrm>
            <a:off x="457200" y="6245225"/>
            <a:ext cx="2133600" cy="476250"/>
          </a:xfrm>
          <a:ln>
            <a:noFill/>
          </a:ln>
        </p:spPr>
        <p:txBody>
          <a:bodyPr/>
          <a:lstStyle>
            <a:lvl1pPr>
              <a:defRPr>
                <a:solidFill>
                  <a:schemeClr val="tx1"/>
                </a:solidFill>
              </a:defRPr>
            </a:lvl1pPr>
          </a:lstStyle>
          <a:p>
            <a:fld id="{8AEF4D7F-CDAC-429E-972A-D3D837C4E4A2}" type="datetime1">
              <a:rPr lang="en-AU" smtClean="0"/>
              <a:pPr/>
              <a:t>19/05/2009</a:t>
            </a:fld>
            <a:endParaRPr lang="en-AU"/>
          </a:p>
        </p:txBody>
      </p:sp>
      <p:sp>
        <p:nvSpPr>
          <p:cNvPr id="47110" name="Rectangle 6"/>
          <p:cNvSpPr>
            <a:spLocks noGrp="1" noChangeArrowheads="1"/>
          </p:cNvSpPr>
          <p:nvPr>
            <p:ph type="ftr" sz="quarter" idx="3"/>
          </p:nvPr>
        </p:nvSpPr>
        <p:spPr>
          <a:xfrm>
            <a:off x="3124200" y="6245225"/>
            <a:ext cx="2895600" cy="476250"/>
          </a:xfrm>
          <a:ln>
            <a:noFill/>
          </a:ln>
        </p:spPr>
        <p:txBody>
          <a:bodyPr/>
          <a:lstStyle>
            <a:lvl1pPr>
              <a:defRPr>
                <a:solidFill>
                  <a:schemeClr val="tx1"/>
                </a:solidFill>
              </a:defRPr>
            </a:lvl1pPr>
          </a:lstStyle>
          <a:p>
            <a:endParaRPr lang="en-AU"/>
          </a:p>
        </p:txBody>
      </p:sp>
      <p:sp>
        <p:nvSpPr>
          <p:cNvPr id="47111" name="Rectangle 7"/>
          <p:cNvSpPr>
            <a:spLocks noGrp="1" noChangeArrowheads="1"/>
          </p:cNvSpPr>
          <p:nvPr>
            <p:ph type="sldNum" sz="quarter" idx="4"/>
          </p:nvPr>
        </p:nvSpPr>
        <p:spPr>
          <a:xfrm>
            <a:off x="6553200" y="6245225"/>
            <a:ext cx="2133600" cy="476250"/>
          </a:xfrm>
          <a:ln>
            <a:noFill/>
          </a:ln>
        </p:spPr>
        <p:txBody>
          <a:bodyPr/>
          <a:lstStyle>
            <a:lvl1pPr>
              <a:defRPr>
                <a:solidFill>
                  <a:schemeClr val="tx1"/>
                </a:solidFill>
              </a:defRPr>
            </a:lvl1pPr>
          </a:lstStyle>
          <a:p>
            <a:fld id="{C5EA5F16-8473-43E6-BE6B-9EC400B8718F}" type="slidenum">
              <a:rPr lang="en-AU" smtClean="0"/>
              <a:pPr/>
              <a:t>‹#›</a:t>
            </a:fld>
            <a:endParaRPr lang="en-AU"/>
          </a:p>
        </p:txBody>
      </p:sp>
    </p:spTree>
  </p:cSld>
  <p:clrMapOvr>
    <a:masterClrMapping/>
  </p:clrMapOvr>
</p:sldLayout>
</file>

<file path=ppt/slideLayouts/slideLayout46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46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46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46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46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46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40F9315-C8DB-40F4-A6CE-2EACDA87F6D1}" type="datetimeFigureOut">
              <a:rPr lang="en-US" smtClean="0"/>
              <a:pPr/>
              <a:t>5/19/2009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5FCF3ED-B75E-4DBA-BC42-0222349CDCB6}" type="slidenum">
              <a:rPr lang="en-AU" smtClean="0"/>
              <a:pPr/>
              <a:t>‹#›</a:t>
            </a:fld>
            <a:endParaRPr lang="en-AU"/>
          </a:p>
        </p:txBody>
      </p:sp>
    </p:spTree>
  </p:cSld>
  <p:clrMapOvr>
    <a:masterClrMapping/>
  </p:clrMapOvr>
</p:sldLayout>
</file>

<file path=ppt/slideLayouts/slideLayout47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47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47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47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6126162"/>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61261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C40F9315-C8DB-40F4-A6CE-2EACDA87F6D1}" type="datetimeFigureOut">
              <a:rPr lang="en-US" smtClean="0"/>
              <a:pPr/>
              <a:t>5/19/2009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5FCF3ED-B75E-4DBA-BC42-0222349CDCB6}" type="slidenum">
              <a:rPr lang="en-AU" smtClean="0"/>
              <a:pPr/>
              <a:t>‹#›</a:t>
            </a:fld>
            <a:endParaRPr lang="en-AU"/>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C40F9315-C8DB-40F4-A6CE-2EACDA87F6D1}" type="datetimeFigureOut">
              <a:rPr lang="en-US" smtClean="0"/>
              <a:pPr/>
              <a:t>5/19/2009</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55FCF3ED-B75E-4DBA-BC42-0222349CDCB6}"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C40F9315-C8DB-40F4-A6CE-2EACDA87F6D1}" type="datetimeFigureOut">
              <a:rPr lang="en-US" smtClean="0"/>
              <a:pPr/>
              <a:t>5/19/2009</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55FCF3ED-B75E-4DBA-BC42-0222349CDCB6}" type="slidenum">
              <a:rPr lang="en-AU" smtClean="0"/>
              <a:pPr/>
              <a:t>‹#›</a:t>
            </a:fld>
            <a:endParaRPr lang="en-AU"/>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0F9315-C8DB-40F4-A6CE-2EACDA87F6D1}" type="datetimeFigureOut">
              <a:rPr lang="en-US" smtClean="0"/>
              <a:pPr/>
              <a:t>5/19/2009</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55FCF3ED-B75E-4DBA-BC42-0222349CDCB6}" type="slidenum">
              <a:rPr lang="en-AU" smtClean="0"/>
              <a:pPr/>
              <a:t>‹#›</a:t>
            </a:fld>
            <a:endParaRPr lang="en-AU"/>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0F9315-C8DB-40F4-A6CE-2EACDA87F6D1}" type="datetimeFigureOut">
              <a:rPr lang="en-US" smtClean="0"/>
              <a:pPr/>
              <a:t>5/19/2009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5FCF3ED-B75E-4DBA-BC42-0222349CDCB6}" type="slidenum">
              <a:rPr lang="en-AU" smtClean="0"/>
              <a:pPr/>
              <a:t>‹#›</a:t>
            </a:fld>
            <a:endParaRPr lang="en-AU"/>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0F9315-C8DB-40F4-A6CE-2EACDA87F6D1}" type="datetimeFigureOut">
              <a:rPr lang="en-US" smtClean="0"/>
              <a:pPr/>
              <a:t>5/19/2009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5FCF3ED-B75E-4DBA-BC42-0222349CDCB6}" type="slidenum">
              <a:rPr lang="en-AU" smtClean="0"/>
              <a:pPr/>
              <a:t>‹#›</a:t>
            </a:fld>
            <a:endParaRPr lang="en-AU"/>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C40F9315-C8DB-40F4-A6CE-2EACDA87F6D1}" type="datetimeFigureOut">
              <a:rPr lang="en-US" smtClean="0"/>
              <a:pPr/>
              <a:t>5/19/2009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5FCF3ED-B75E-4DBA-BC42-0222349CDCB6}" type="slidenum">
              <a:rPr lang="en-AU" smtClean="0"/>
              <a:pPr/>
              <a:t>‹#›</a:t>
            </a:fld>
            <a:endParaRPr lang="en-AU"/>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C40F9315-C8DB-40F4-A6CE-2EACDA87F6D1}" type="datetimeFigureOut">
              <a:rPr lang="en-US" smtClean="0"/>
              <a:pPr/>
              <a:t>5/19/2009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5FCF3ED-B75E-4DBA-BC42-0222349CDCB6}" type="slidenum">
              <a:rPr lang="en-AU" smtClean="0"/>
              <a:pPr/>
              <a:t>‹#›</a:t>
            </a:fld>
            <a:endParaRPr lang="en-AU"/>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082" name="Picture 10" descr="Sports 201"/>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074" name="Rectangle 2"/>
          <p:cNvSpPr>
            <a:spLocks noGrp="1" noChangeArrowheads="1"/>
          </p:cNvSpPr>
          <p:nvPr>
            <p:ph type="ctrTitle"/>
          </p:nvPr>
        </p:nvSpPr>
        <p:spPr>
          <a:xfrm>
            <a:off x="0" y="4343400"/>
            <a:ext cx="9144000" cy="1165225"/>
          </a:xfrm>
        </p:spPr>
        <p:txBody>
          <a:bodyPr/>
          <a:lstStyle>
            <a:lvl1pPr>
              <a:defRPr/>
            </a:lvl1pPr>
          </a:lstStyle>
          <a:p>
            <a:r>
              <a:rPr lang="en-US" smtClean="0"/>
              <a:t>Click to edit Master title style</a:t>
            </a:r>
            <a:endParaRPr lang="en-AU"/>
          </a:p>
        </p:txBody>
      </p:sp>
      <p:sp>
        <p:nvSpPr>
          <p:cNvPr id="3075" name="Rectangle 3"/>
          <p:cNvSpPr>
            <a:spLocks noGrp="1" noChangeArrowheads="1"/>
          </p:cNvSpPr>
          <p:nvPr>
            <p:ph type="subTitle" idx="1"/>
          </p:nvPr>
        </p:nvSpPr>
        <p:spPr>
          <a:xfrm>
            <a:off x="0" y="5562600"/>
            <a:ext cx="9144000" cy="533400"/>
          </a:xfrm>
        </p:spPr>
        <p:txBody>
          <a:bodyPr/>
          <a:lstStyle>
            <a:lvl1pPr marL="0" indent="0" algn="ctr">
              <a:buFontTx/>
              <a:buNone/>
              <a:defRPr/>
            </a:lvl1pPr>
          </a:lstStyle>
          <a:p>
            <a:r>
              <a:rPr lang="en-US" smtClean="0"/>
              <a:t>Click to edit Master subtitle style</a:t>
            </a:r>
            <a:endParaRPr lang="en-AU"/>
          </a:p>
        </p:txBody>
      </p:sp>
      <p:sp>
        <p:nvSpPr>
          <p:cNvPr id="3076" name="Rectangle 4"/>
          <p:cNvSpPr>
            <a:spLocks noGrp="1" noChangeArrowheads="1"/>
          </p:cNvSpPr>
          <p:nvPr>
            <p:ph type="dt" sz="half" idx="2"/>
          </p:nvPr>
        </p:nvSpPr>
        <p:spPr/>
        <p:txBody>
          <a:bodyPr/>
          <a:lstStyle>
            <a:lvl1pPr>
              <a:defRPr/>
            </a:lvl1pPr>
          </a:lstStyle>
          <a:p>
            <a:fld id="{B8C17371-B9EE-4CE2-95D2-7E05FDA0CC4A}" type="datetimeFigureOut">
              <a:rPr lang="en-US" smtClean="0"/>
              <a:pPr/>
              <a:t>5/19/2009</a:t>
            </a:fld>
            <a:endParaRPr lang="en-AU"/>
          </a:p>
        </p:txBody>
      </p:sp>
      <p:sp>
        <p:nvSpPr>
          <p:cNvPr id="3077" name="Rectangle 5"/>
          <p:cNvSpPr>
            <a:spLocks noGrp="1" noChangeArrowheads="1"/>
          </p:cNvSpPr>
          <p:nvPr>
            <p:ph type="ftr" sz="quarter" idx="3"/>
          </p:nvPr>
        </p:nvSpPr>
        <p:spPr/>
        <p:txBody>
          <a:bodyPr/>
          <a:lstStyle>
            <a:lvl1pPr>
              <a:defRPr/>
            </a:lvl1pPr>
          </a:lstStyle>
          <a:p>
            <a:endParaRPr lang="en-AU"/>
          </a:p>
        </p:txBody>
      </p:sp>
      <p:sp>
        <p:nvSpPr>
          <p:cNvPr id="3078" name="Rectangle 6"/>
          <p:cNvSpPr>
            <a:spLocks noGrp="1" noChangeArrowheads="1"/>
          </p:cNvSpPr>
          <p:nvPr>
            <p:ph type="sldNum" sz="quarter" idx="4"/>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7106" name="AutoShape 2"/>
          <p:cNvSpPr>
            <a:spLocks noChangeArrowheads="1"/>
          </p:cNvSpPr>
          <p:nvPr/>
        </p:nvSpPr>
        <p:spPr bwMode="auto">
          <a:xfrm>
            <a:off x="0" y="0"/>
            <a:ext cx="9144000" cy="6858000"/>
          </a:xfrm>
          <a:prstGeom prst="bevel">
            <a:avLst>
              <a:gd name="adj" fmla="val 16574"/>
            </a:avLst>
          </a:prstGeom>
          <a:solidFill>
            <a:srgbClr val="008080"/>
          </a:solidFill>
          <a:ln w="38100">
            <a:solidFill>
              <a:schemeClr val="bg1"/>
            </a:solidFill>
            <a:miter lim="800000"/>
            <a:headEnd/>
            <a:tailEnd/>
          </a:ln>
          <a:effectLst/>
        </p:spPr>
        <p:txBody>
          <a:bodyPr wrap="none" anchor="ctr"/>
          <a:lstStyle/>
          <a:p>
            <a:endParaRPr lang="en-AU"/>
          </a:p>
        </p:txBody>
      </p:sp>
      <p:sp>
        <p:nvSpPr>
          <p:cNvPr id="47107" name="Rectangle 3"/>
          <p:cNvSpPr>
            <a:spLocks noGrp="1" noChangeArrowheads="1"/>
          </p:cNvSpPr>
          <p:nvPr>
            <p:ph type="ctrTitle"/>
          </p:nvPr>
        </p:nvSpPr>
        <p:spPr>
          <a:xfrm>
            <a:off x="1371600" y="1524000"/>
            <a:ext cx="6324600" cy="2076450"/>
          </a:xfrm>
        </p:spPr>
        <p:txBody>
          <a:bodyPr/>
          <a:lstStyle>
            <a:lvl1pPr>
              <a:defRPr sz="6600"/>
            </a:lvl1pPr>
          </a:lstStyle>
          <a:p>
            <a:r>
              <a:rPr lang="en-US" smtClean="0"/>
              <a:t>Click to edit Master title style</a:t>
            </a:r>
            <a:endParaRPr lang="en-AU"/>
          </a:p>
        </p:txBody>
      </p:sp>
      <p:sp>
        <p:nvSpPr>
          <p:cNvPr id="47108" name="Rectangle 4"/>
          <p:cNvSpPr>
            <a:spLocks noGrp="1" noChangeArrowheads="1"/>
          </p:cNvSpPr>
          <p:nvPr>
            <p:ph type="subTitle" idx="1"/>
          </p:nvPr>
        </p:nvSpPr>
        <p:spPr>
          <a:xfrm>
            <a:off x="1371600" y="4343400"/>
            <a:ext cx="6400800" cy="609600"/>
          </a:xfrm>
        </p:spPr>
        <p:txBody>
          <a:bodyPr/>
          <a:lstStyle>
            <a:lvl1pPr marL="0" indent="0" algn="ctr">
              <a:buFontTx/>
              <a:buNone/>
              <a:defRPr/>
            </a:lvl1pPr>
          </a:lstStyle>
          <a:p>
            <a:r>
              <a:rPr lang="en-US" smtClean="0"/>
              <a:t>Click to edit Master subtitle style</a:t>
            </a:r>
            <a:endParaRPr lang="en-AU"/>
          </a:p>
        </p:txBody>
      </p:sp>
      <p:sp>
        <p:nvSpPr>
          <p:cNvPr id="47109" name="Rectangle 5"/>
          <p:cNvSpPr>
            <a:spLocks noGrp="1" noChangeArrowheads="1"/>
          </p:cNvSpPr>
          <p:nvPr>
            <p:ph type="dt" sz="half" idx="2"/>
          </p:nvPr>
        </p:nvSpPr>
        <p:spPr>
          <a:xfrm>
            <a:off x="457200" y="6245225"/>
            <a:ext cx="2133600" cy="476250"/>
          </a:xfrm>
        </p:spPr>
        <p:txBody>
          <a:bodyPr/>
          <a:lstStyle>
            <a:lvl1pPr>
              <a:defRPr/>
            </a:lvl1pPr>
          </a:lstStyle>
          <a:p>
            <a:fld id="{B8C17371-B9EE-4CE2-95D2-7E05FDA0CC4A}" type="datetimeFigureOut">
              <a:rPr lang="en-US" smtClean="0"/>
              <a:pPr/>
              <a:t>5/19/2009</a:t>
            </a:fld>
            <a:endParaRPr lang="en-AU"/>
          </a:p>
        </p:txBody>
      </p:sp>
      <p:sp>
        <p:nvSpPr>
          <p:cNvPr id="47110" name="Rectangle 6"/>
          <p:cNvSpPr>
            <a:spLocks noGrp="1" noChangeArrowheads="1"/>
          </p:cNvSpPr>
          <p:nvPr>
            <p:ph type="ftr" sz="quarter" idx="3"/>
          </p:nvPr>
        </p:nvSpPr>
        <p:spPr>
          <a:xfrm>
            <a:off x="3124200" y="6245225"/>
            <a:ext cx="2895600" cy="476250"/>
          </a:xfrm>
        </p:spPr>
        <p:txBody>
          <a:bodyPr/>
          <a:lstStyle>
            <a:lvl1pPr>
              <a:defRPr/>
            </a:lvl1pPr>
          </a:lstStyle>
          <a:p>
            <a:endParaRPr lang="en-AU"/>
          </a:p>
        </p:txBody>
      </p:sp>
      <p:sp>
        <p:nvSpPr>
          <p:cNvPr id="47111" name="Rectangle 7"/>
          <p:cNvSpPr>
            <a:spLocks noGrp="1" noChangeArrowheads="1"/>
          </p:cNvSpPr>
          <p:nvPr>
            <p:ph type="sldNum" sz="quarter" idx="4"/>
          </p:nvPr>
        </p:nvSpPr>
        <p:spPr>
          <a:xfrm>
            <a:off x="6553200" y="6245225"/>
            <a:ext cx="2133600" cy="476250"/>
          </a:xfrm>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6126162"/>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61261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7106" name="AutoShape 2"/>
          <p:cNvSpPr>
            <a:spLocks noChangeArrowheads="1"/>
          </p:cNvSpPr>
          <p:nvPr/>
        </p:nvSpPr>
        <p:spPr bwMode="auto">
          <a:xfrm>
            <a:off x="0" y="0"/>
            <a:ext cx="9144000" cy="6858000"/>
          </a:xfrm>
          <a:prstGeom prst="bevel">
            <a:avLst>
              <a:gd name="adj" fmla="val 16574"/>
            </a:avLst>
          </a:prstGeom>
          <a:solidFill>
            <a:srgbClr val="FFCC00"/>
          </a:solidFill>
          <a:ln w="38100">
            <a:solidFill>
              <a:schemeClr val="tx1"/>
            </a:solidFill>
            <a:miter lim="800000"/>
            <a:headEnd/>
            <a:tailEnd/>
          </a:ln>
          <a:effectLst/>
        </p:spPr>
        <p:txBody>
          <a:bodyPr wrap="none" anchor="ctr"/>
          <a:lstStyle/>
          <a:p>
            <a:endParaRPr lang="en-AU"/>
          </a:p>
        </p:txBody>
      </p:sp>
      <p:sp>
        <p:nvSpPr>
          <p:cNvPr id="47107" name="Rectangle 3"/>
          <p:cNvSpPr>
            <a:spLocks noGrp="1" noChangeArrowheads="1"/>
          </p:cNvSpPr>
          <p:nvPr>
            <p:ph type="ctrTitle"/>
          </p:nvPr>
        </p:nvSpPr>
        <p:spPr>
          <a:xfrm>
            <a:off x="1371600" y="1524000"/>
            <a:ext cx="6324600" cy="2076450"/>
          </a:xfrm>
        </p:spPr>
        <p:txBody>
          <a:bodyPr/>
          <a:lstStyle>
            <a:lvl1pPr>
              <a:defRPr sz="6600"/>
            </a:lvl1pPr>
          </a:lstStyle>
          <a:p>
            <a:r>
              <a:rPr lang="en-US" smtClean="0"/>
              <a:t>Click to edit Master title style</a:t>
            </a:r>
            <a:endParaRPr lang="en-AU"/>
          </a:p>
        </p:txBody>
      </p:sp>
      <p:sp>
        <p:nvSpPr>
          <p:cNvPr id="47108" name="Rectangle 4"/>
          <p:cNvSpPr>
            <a:spLocks noGrp="1" noChangeArrowheads="1"/>
          </p:cNvSpPr>
          <p:nvPr>
            <p:ph type="subTitle" idx="1"/>
          </p:nvPr>
        </p:nvSpPr>
        <p:spPr>
          <a:xfrm>
            <a:off x="1371600" y="4343400"/>
            <a:ext cx="6400800" cy="609600"/>
          </a:xfrm>
        </p:spPr>
        <p:txBody>
          <a:bodyPr/>
          <a:lstStyle>
            <a:lvl1pPr marL="0" indent="0" algn="ctr">
              <a:buFontTx/>
              <a:buNone/>
              <a:defRPr/>
            </a:lvl1pPr>
          </a:lstStyle>
          <a:p>
            <a:r>
              <a:rPr lang="en-US" smtClean="0"/>
              <a:t>Click to edit Master subtitle style</a:t>
            </a:r>
            <a:endParaRPr lang="en-AU"/>
          </a:p>
        </p:txBody>
      </p:sp>
      <p:sp>
        <p:nvSpPr>
          <p:cNvPr id="47109" name="Rectangle 5"/>
          <p:cNvSpPr>
            <a:spLocks noGrp="1" noChangeArrowheads="1"/>
          </p:cNvSpPr>
          <p:nvPr>
            <p:ph type="dt" sz="half" idx="2"/>
          </p:nvPr>
        </p:nvSpPr>
        <p:spPr>
          <a:xfrm>
            <a:off x="457200" y="6245225"/>
            <a:ext cx="2133600" cy="476250"/>
          </a:xfrm>
        </p:spPr>
        <p:txBody>
          <a:bodyPr/>
          <a:lstStyle>
            <a:lvl1pPr>
              <a:defRPr/>
            </a:lvl1pPr>
          </a:lstStyle>
          <a:p>
            <a:fld id="{B8C17371-B9EE-4CE2-95D2-7E05FDA0CC4A}" type="datetimeFigureOut">
              <a:rPr lang="en-US" smtClean="0"/>
              <a:pPr/>
              <a:t>5/19/2009</a:t>
            </a:fld>
            <a:endParaRPr lang="en-AU"/>
          </a:p>
        </p:txBody>
      </p:sp>
      <p:sp>
        <p:nvSpPr>
          <p:cNvPr id="47110" name="Rectangle 6"/>
          <p:cNvSpPr>
            <a:spLocks noGrp="1" noChangeArrowheads="1"/>
          </p:cNvSpPr>
          <p:nvPr>
            <p:ph type="ftr" sz="quarter" idx="3"/>
          </p:nvPr>
        </p:nvSpPr>
        <p:spPr>
          <a:xfrm>
            <a:off x="3124200" y="6245225"/>
            <a:ext cx="2895600" cy="476250"/>
          </a:xfrm>
        </p:spPr>
        <p:txBody>
          <a:bodyPr/>
          <a:lstStyle>
            <a:lvl1pPr>
              <a:defRPr/>
            </a:lvl1pPr>
          </a:lstStyle>
          <a:p>
            <a:endParaRPr lang="en-AU"/>
          </a:p>
        </p:txBody>
      </p:sp>
      <p:sp>
        <p:nvSpPr>
          <p:cNvPr id="47111" name="Rectangle 7"/>
          <p:cNvSpPr>
            <a:spLocks noGrp="1" noChangeArrowheads="1"/>
          </p:cNvSpPr>
          <p:nvPr>
            <p:ph type="sldNum" sz="quarter" idx="4"/>
          </p:nvPr>
        </p:nvSpPr>
        <p:spPr>
          <a:xfrm>
            <a:off x="6553200" y="6245225"/>
            <a:ext cx="2133600" cy="476250"/>
          </a:xfrm>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6126162"/>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61261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541282D-8C60-4733-8479-DCD75683927A}"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6.jpe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image" Target="../media/image7.jpeg"/><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13" Type="http://schemas.openxmlformats.org/officeDocument/2006/relationships/image" Target="../media/image8.jpeg"/><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13" Type="http://schemas.openxmlformats.org/officeDocument/2006/relationships/image" Target="../media/image9.jpeg"/><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13" Type="http://schemas.openxmlformats.org/officeDocument/2006/relationships/image" Target="../media/image10.jpeg"/><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13" Type="http://schemas.openxmlformats.org/officeDocument/2006/relationships/image" Target="../media/image11.jpeg"/><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3.xml"/><Relationship Id="rId13" Type="http://schemas.openxmlformats.org/officeDocument/2006/relationships/image" Target="../media/image12.jpeg"/><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16.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84.xml"/><Relationship Id="rId13" Type="http://schemas.openxmlformats.org/officeDocument/2006/relationships/image" Target="../media/image13.jpeg"/><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17.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95.xml"/><Relationship Id="rId13" Type="http://schemas.openxmlformats.org/officeDocument/2006/relationships/image" Target="../media/image14.gif"/><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theme" Target="../theme/theme18.xml"/><Relationship Id="rId2" Type="http://schemas.openxmlformats.org/officeDocument/2006/relationships/slideLayout" Target="../slideLayouts/slideLayout189.xml"/><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06.xml"/><Relationship Id="rId13" Type="http://schemas.openxmlformats.org/officeDocument/2006/relationships/image" Target="../media/image15.wmf"/><Relationship Id="rId3" Type="http://schemas.openxmlformats.org/officeDocument/2006/relationships/slideLayout" Target="../slideLayouts/slideLayout201.xml"/><Relationship Id="rId7" Type="http://schemas.openxmlformats.org/officeDocument/2006/relationships/slideLayout" Target="../slideLayouts/slideLayout205.xml"/><Relationship Id="rId12" Type="http://schemas.openxmlformats.org/officeDocument/2006/relationships/theme" Target="../theme/theme19.xml"/><Relationship Id="rId2" Type="http://schemas.openxmlformats.org/officeDocument/2006/relationships/slideLayout" Target="../slideLayouts/slideLayout200.xml"/><Relationship Id="rId1" Type="http://schemas.openxmlformats.org/officeDocument/2006/relationships/slideLayout" Target="../slideLayouts/slideLayout199.xml"/><Relationship Id="rId6" Type="http://schemas.openxmlformats.org/officeDocument/2006/relationships/slideLayout" Target="../slideLayouts/slideLayout204.xml"/><Relationship Id="rId11" Type="http://schemas.openxmlformats.org/officeDocument/2006/relationships/slideLayout" Target="../slideLayouts/slideLayout209.xml"/><Relationship Id="rId5" Type="http://schemas.openxmlformats.org/officeDocument/2006/relationships/slideLayout" Target="../slideLayouts/slideLayout203.xml"/><Relationship Id="rId10" Type="http://schemas.openxmlformats.org/officeDocument/2006/relationships/slideLayout" Target="../slideLayouts/slideLayout208.xml"/><Relationship Id="rId4" Type="http://schemas.openxmlformats.org/officeDocument/2006/relationships/slideLayout" Target="../slideLayouts/slideLayout202.xml"/><Relationship Id="rId9" Type="http://schemas.openxmlformats.org/officeDocument/2006/relationships/slideLayout" Target="../slideLayouts/slideLayout20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gif"/><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17.xml"/><Relationship Id="rId3" Type="http://schemas.openxmlformats.org/officeDocument/2006/relationships/slideLayout" Target="../slideLayouts/slideLayout212.xml"/><Relationship Id="rId7" Type="http://schemas.openxmlformats.org/officeDocument/2006/relationships/slideLayout" Target="../slideLayouts/slideLayout216.xml"/><Relationship Id="rId12" Type="http://schemas.openxmlformats.org/officeDocument/2006/relationships/theme" Target="../theme/theme20.xml"/><Relationship Id="rId2" Type="http://schemas.openxmlformats.org/officeDocument/2006/relationships/slideLayout" Target="../slideLayouts/slideLayout211.xml"/><Relationship Id="rId1" Type="http://schemas.openxmlformats.org/officeDocument/2006/relationships/slideLayout" Target="../slideLayouts/slideLayout210.xml"/><Relationship Id="rId6" Type="http://schemas.openxmlformats.org/officeDocument/2006/relationships/slideLayout" Target="../slideLayouts/slideLayout215.xml"/><Relationship Id="rId11" Type="http://schemas.openxmlformats.org/officeDocument/2006/relationships/slideLayout" Target="../slideLayouts/slideLayout220.xml"/><Relationship Id="rId5" Type="http://schemas.openxmlformats.org/officeDocument/2006/relationships/slideLayout" Target="../slideLayouts/slideLayout214.xml"/><Relationship Id="rId10" Type="http://schemas.openxmlformats.org/officeDocument/2006/relationships/slideLayout" Target="../slideLayouts/slideLayout219.xml"/><Relationship Id="rId4" Type="http://schemas.openxmlformats.org/officeDocument/2006/relationships/slideLayout" Target="../slideLayouts/slideLayout213.xml"/><Relationship Id="rId9" Type="http://schemas.openxmlformats.org/officeDocument/2006/relationships/slideLayout" Target="../slideLayouts/slideLayout218.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28.xml"/><Relationship Id="rId13" Type="http://schemas.openxmlformats.org/officeDocument/2006/relationships/image" Target="../media/image17.jpeg"/><Relationship Id="rId3" Type="http://schemas.openxmlformats.org/officeDocument/2006/relationships/slideLayout" Target="../slideLayouts/slideLayout223.xml"/><Relationship Id="rId7" Type="http://schemas.openxmlformats.org/officeDocument/2006/relationships/slideLayout" Target="../slideLayouts/slideLayout227.xml"/><Relationship Id="rId12" Type="http://schemas.openxmlformats.org/officeDocument/2006/relationships/theme" Target="../theme/theme21.xml"/><Relationship Id="rId2" Type="http://schemas.openxmlformats.org/officeDocument/2006/relationships/slideLayout" Target="../slideLayouts/slideLayout222.xml"/><Relationship Id="rId1" Type="http://schemas.openxmlformats.org/officeDocument/2006/relationships/slideLayout" Target="../slideLayouts/slideLayout221.xml"/><Relationship Id="rId6" Type="http://schemas.openxmlformats.org/officeDocument/2006/relationships/slideLayout" Target="../slideLayouts/slideLayout226.xml"/><Relationship Id="rId11" Type="http://schemas.openxmlformats.org/officeDocument/2006/relationships/slideLayout" Target="../slideLayouts/slideLayout231.xml"/><Relationship Id="rId5" Type="http://schemas.openxmlformats.org/officeDocument/2006/relationships/slideLayout" Target="../slideLayouts/slideLayout225.xml"/><Relationship Id="rId10" Type="http://schemas.openxmlformats.org/officeDocument/2006/relationships/slideLayout" Target="../slideLayouts/slideLayout230.xml"/><Relationship Id="rId4" Type="http://schemas.openxmlformats.org/officeDocument/2006/relationships/slideLayout" Target="../slideLayouts/slideLayout224.xml"/><Relationship Id="rId9" Type="http://schemas.openxmlformats.org/officeDocument/2006/relationships/slideLayout" Target="../slideLayouts/slideLayout229.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239.xml"/><Relationship Id="rId13" Type="http://schemas.openxmlformats.org/officeDocument/2006/relationships/image" Target="../media/image18.jpeg"/><Relationship Id="rId3" Type="http://schemas.openxmlformats.org/officeDocument/2006/relationships/slideLayout" Target="../slideLayouts/slideLayout234.xml"/><Relationship Id="rId7" Type="http://schemas.openxmlformats.org/officeDocument/2006/relationships/slideLayout" Target="../slideLayouts/slideLayout238.xml"/><Relationship Id="rId12" Type="http://schemas.openxmlformats.org/officeDocument/2006/relationships/theme" Target="../theme/theme22.xml"/><Relationship Id="rId2" Type="http://schemas.openxmlformats.org/officeDocument/2006/relationships/slideLayout" Target="../slideLayouts/slideLayout233.xml"/><Relationship Id="rId1" Type="http://schemas.openxmlformats.org/officeDocument/2006/relationships/slideLayout" Target="../slideLayouts/slideLayout232.xml"/><Relationship Id="rId6" Type="http://schemas.openxmlformats.org/officeDocument/2006/relationships/slideLayout" Target="../slideLayouts/slideLayout237.xml"/><Relationship Id="rId11" Type="http://schemas.openxmlformats.org/officeDocument/2006/relationships/slideLayout" Target="../slideLayouts/slideLayout242.xml"/><Relationship Id="rId5" Type="http://schemas.openxmlformats.org/officeDocument/2006/relationships/slideLayout" Target="../slideLayouts/slideLayout236.xml"/><Relationship Id="rId10" Type="http://schemas.openxmlformats.org/officeDocument/2006/relationships/slideLayout" Target="../slideLayouts/slideLayout241.xml"/><Relationship Id="rId4" Type="http://schemas.openxmlformats.org/officeDocument/2006/relationships/slideLayout" Target="../slideLayouts/slideLayout235.xml"/><Relationship Id="rId9" Type="http://schemas.openxmlformats.org/officeDocument/2006/relationships/slideLayout" Target="../slideLayouts/slideLayout240.xml"/></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250.xml"/><Relationship Id="rId13" Type="http://schemas.openxmlformats.org/officeDocument/2006/relationships/image" Target="../media/image19.jpeg"/><Relationship Id="rId3" Type="http://schemas.openxmlformats.org/officeDocument/2006/relationships/slideLayout" Target="../slideLayouts/slideLayout245.xml"/><Relationship Id="rId7" Type="http://schemas.openxmlformats.org/officeDocument/2006/relationships/slideLayout" Target="../slideLayouts/slideLayout249.xml"/><Relationship Id="rId12" Type="http://schemas.openxmlformats.org/officeDocument/2006/relationships/theme" Target="../theme/theme23.xml"/><Relationship Id="rId2" Type="http://schemas.openxmlformats.org/officeDocument/2006/relationships/slideLayout" Target="../slideLayouts/slideLayout244.xml"/><Relationship Id="rId1" Type="http://schemas.openxmlformats.org/officeDocument/2006/relationships/slideLayout" Target="../slideLayouts/slideLayout243.xml"/><Relationship Id="rId6" Type="http://schemas.openxmlformats.org/officeDocument/2006/relationships/slideLayout" Target="../slideLayouts/slideLayout248.xml"/><Relationship Id="rId11" Type="http://schemas.openxmlformats.org/officeDocument/2006/relationships/slideLayout" Target="../slideLayouts/slideLayout253.xml"/><Relationship Id="rId5" Type="http://schemas.openxmlformats.org/officeDocument/2006/relationships/slideLayout" Target="../slideLayouts/slideLayout247.xml"/><Relationship Id="rId10" Type="http://schemas.openxmlformats.org/officeDocument/2006/relationships/slideLayout" Target="../slideLayouts/slideLayout252.xml"/><Relationship Id="rId4" Type="http://schemas.openxmlformats.org/officeDocument/2006/relationships/slideLayout" Target="../slideLayouts/slideLayout246.xml"/><Relationship Id="rId9" Type="http://schemas.openxmlformats.org/officeDocument/2006/relationships/slideLayout" Target="../slideLayouts/slideLayout251.xml"/></Relationships>
</file>

<file path=ppt/slideMasters/_rels/slideMaster24.xml.rels><?xml version="1.0" encoding="UTF-8" standalone="yes"?>
<Relationships xmlns="http://schemas.openxmlformats.org/package/2006/relationships"><Relationship Id="rId8" Type="http://schemas.openxmlformats.org/officeDocument/2006/relationships/slideLayout" Target="../slideLayouts/slideLayout261.xml"/><Relationship Id="rId13" Type="http://schemas.openxmlformats.org/officeDocument/2006/relationships/image" Target="../media/image20.jpeg"/><Relationship Id="rId3" Type="http://schemas.openxmlformats.org/officeDocument/2006/relationships/slideLayout" Target="../slideLayouts/slideLayout256.xml"/><Relationship Id="rId7" Type="http://schemas.openxmlformats.org/officeDocument/2006/relationships/slideLayout" Target="../slideLayouts/slideLayout260.xml"/><Relationship Id="rId12" Type="http://schemas.openxmlformats.org/officeDocument/2006/relationships/theme" Target="../theme/theme24.xml"/><Relationship Id="rId2" Type="http://schemas.openxmlformats.org/officeDocument/2006/relationships/slideLayout" Target="../slideLayouts/slideLayout255.xml"/><Relationship Id="rId1" Type="http://schemas.openxmlformats.org/officeDocument/2006/relationships/slideLayout" Target="../slideLayouts/slideLayout254.xml"/><Relationship Id="rId6" Type="http://schemas.openxmlformats.org/officeDocument/2006/relationships/slideLayout" Target="../slideLayouts/slideLayout259.xml"/><Relationship Id="rId11" Type="http://schemas.openxmlformats.org/officeDocument/2006/relationships/slideLayout" Target="../slideLayouts/slideLayout264.xml"/><Relationship Id="rId5" Type="http://schemas.openxmlformats.org/officeDocument/2006/relationships/slideLayout" Target="../slideLayouts/slideLayout258.xml"/><Relationship Id="rId10" Type="http://schemas.openxmlformats.org/officeDocument/2006/relationships/slideLayout" Target="../slideLayouts/slideLayout263.xml"/><Relationship Id="rId4" Type="http://schemas.openxmlformats.org/officeDocument/2006/relationships/slideLayout" Target="../slideLayouts/slideLayout257.xml"/><Relationship Id="rId9" Type="http://schemas.openxmlformats.org/officeDocument/2006/relationships/slideLayout" Target="../slideLayouts/slideLayout262.xml"/></Relationships>
</file>

<file path=ppt/slideMasters/_rels/slideMaster25.xml.rels><?xml version="1.0" encoding="UTF-8" standalone="yes"?>
<Relationships xmlns="http://schemas.openxmlformats.org/package/2006/relationships"><Relationship Id="rId8" Type="http://schemas.openxmlformats.org/officeDocument/2006/relationships/slideLayout" Target="../slideLayouts/slideLayout272.xml"/><Relationship Id="rId13" Type="http://schemas.openxmlformats.org/officeDocument/2006/relationships/image" Target="../media/image21.jpeg"/><Relationship Id="rId3" Type="http://schemas.openxmlformats.org/officeDocument/2006/relationships/slideLayout" Target="../slideLayouts/slideLayout267.xml"/><Relationship Id="rId7" Type="http://schemas.openxmlformats.org/officeDocument/2006/relationships/slideLayout" Target="../slideLayouts/slideLayout271.xml"/><Relationship Id="rId12" Type="http://schemas.openxmlformats.org/officeDocument/2006/relationships/theme" Target="../theme/theme25.xml"/><Relationship Id="rId2" Type="http://schemas.openxmlformats.org/officeDocument/2006/relationships/slideLayout" Target="../slideLayouts/slideLayout266.xml"/><Relationship Id="rId1" Type="http://schemas.openxmlformats.org/officeDocument/2006/relationships/slideLayout" Target="../slideLayouts/slideLayout265.xml"/><Relationship Id="rId6" Type="http://schemas.openxmlformats.org/officeDocument/2006/relationships/slideLayout" Target="../slideLayouts/slideLayout270.xml"/><Relationship Id="rId11" Type="http://schemas.openxmlformats.org/officeDocument/2006/relationships/slideLayout" Target="../slideLayouts/slideLayout275.xml"/><Relationship Id="rId5" Type="http://schemas.openxmlformats.org/officeDocument/2006/relationships/slideLayout" Target="../slideLayouts/slideLayout269.xml"/><Relationship Id="rId10" Type="http://schemas.openxmlformats.org/officeDocument/2006/relationships/slideLayout" Target="../slideLayouts/slideLayout274.xml"/><Relationship Id="rId4" Type="http://schemas.openxmlformats.org/officeDocument/2006/relationships/slideLayout" Target="../slideLayouts/slideLayout268.xml"/><Relationship Id="rId9" Type="http://schemas.openxmlformats.org/officeDocument/2006/relationships/slideLayout" Target="../slideLayouts/slideLayout273.xml"/></Relationships>
</file>

<file path=ppt/slideMasters/_rels/slideMaster26.xml.rels><?xml version="1.0" encoding="UTF-8" standalone="yes"?>
<Relationships xmlns="http://schemas.openxmlformats.org/package/2006/relationships"><Relationship Id="rId8" Type="http://schemas.openxmlformats.org/officeDocument/2006/relationships/slideLayout" Target="../slideLayouts/slideLayout283.xml"/><Relationship Id="rId13" Type="http://schemas.openxmlformats.org/officeDocument/2006/relationships/image" Target="../media/image22.jpeg"/><Relationship Id="rId3" Type="http://schemas.openxmlformats.org/officeDocument/2006/relationships/slideLayout" Target="../slideLayouts/slideLayout278.xml"/><Relationship Id="rId7" Type="http://schemas.openxmlformats.org/officeDocument/2006/relationships/slideLayout" Target="../slideLayouts/slideLayout282.xml"/><Relationship Id="rId12" Type="http://schemas.openxmlformats.org/officeDocument/2006/relationships/theme" Target="../theme/theme26.xml"/><Relationship Id="rId2" Type="http://schemas.openxmlformats.org/officeDocument/2006/relationships/slideLayout" Target="../slideLayouts/slideLayout277.xml"/><Relationship Id="rId1" Type="http://schemas.openxmlformats.org/officeDocument/2006/relationships/slideLayout" Target="../slideLayouts/slideLayout276.xml"/><Relationship Id="rId6" Type="http://schemas.openxmlformats.org/officeDocument/2006/relationships/slideLayout" Target="../slideLayouts/slideLayout281.xml"/><Relationship Id="rId11" Type="http://schemas.openxmlformats.org/officeDocument/2006/relationships/slideLayout" Target="../slideLayouts/slideLayout286.xml"/><Relationship Id="rId5" Type="http://schemas.openxmlformats.org/officeDocument/2006/relationships/slideLayout" Target="../slideLayouts/slideLayout280.xml"/><Relationship Id="rId10" Type="http://schemas.openxmlformats.org/officeDocument/2006/relationships/slideLayout" Target="../slideLayouts/slideLayout285.xml"/><Relationship Id="rId4" Type="http://schemas.openxmlformats.org/officeDocument/2006/relationships/slideLayout" Target="../slideLayouts/slideLayout279.xml"/><Relationship Id="rId9" Type="http://schemas.openxmlformats.org/officeDocument/2006/relationships/slideLayout" Target="../slideLayouts/slideLayout284.xml"/></Relationships>
</file>

<file path=ppt/slideMasters/_rels/slideMaster27.xml.rels><?xml version="1.0" encoding="UTF-8" standalone="yes"?>
<Relationships xmlns="http://schemas.openxmlformats.org/package/2006/relationships"><Relationship Id="rId8" Type="http://schemas.openxmlformats.org/officeDocument/2006/relationships/slideLayout" Target="../slideLayouts/slideLayout294.xml"/><Relationship Id="rId13" Type="http://schemas.openxmlformats.org/officeDocument/2006/relationships/image" Target="../media/image23.jpeg"/><Relationship Id="rId3" Type="http://schemas.openxmlformats.org/officeDocument/2006/relationships/slideLayout" Target="../slideLayouts/slideLayout289.xml"/><Relationship Id="rId7" Type="http://schemas.openxmlformats.org/officeDocument/2006/relationships/slideLayout" Target="../slideLayouts/slideLayout293.xml"/><Relationship Id="rId12" Type="http://schemas.openxmlformats.org/officeDocument/2006/relationships/theme" Target="../theme/theme27.xml"/><Relationship Id="rId2" Type="http://schemas.openxmlformats.org/officeDocument/2006/relationships/slideLayout" Target="../slideLayouts/slideLayout288.xml"/><Relationship Id="rId1" Type="http://schemas.openxmlformats.org/officeDocument/2006/relationships/slideLayout" Target="../slideLayouts/slideLayout287.xml"/><Relationship Id="rId6" Type="http://schemas.openxmlformats.org/officeDocument/2006/relationships/slideLayout" Target="../slideLayouts/slideLayout292.xml"/><Relationship Id="rId11" Type="http://schemas.openxmlformats.org/officeDocument/2006/relationships/slideLayout" Target="../slideLayouts/slideLayout297.xml"/><Relationship Id="rId5" Type="http://schemas.openxmlformats.org/officeDocument/2006/relationships/slideLayout" Target="../slideLayouts/slideLayout291.xml"/><Relationship Id="rId10" Type="http://schemas.openxmlformats.org/officeDocument/2006/relationships/slideLayout" Target="../slideLayouts/slideLayout296.xml"/><Relationship Id="rId4" Type="http://schemas.openxmlformats.org/officeDocument/2006/relationships/slideLayout" Target="../slideLayouts/slideLayout290.xml"/><Relationship Id="rId9" Type="http://schemas.openxmlformats.org/officeDocument/2006/relationships/slideLayout" Target="../slideLayouts/slideLayout295.xml"/></Relationships>
</file>

<file path=ppt/slideMasters/_rels/slideMaster28.xml.rels><?xml version="1.0" encoding="UTF-8" standalone="yes"?>
<Relationships xmlns="http://schemas.openxmlformats.org/package/2006/relationships"><Relationship Id="rId8" Type="http://schemas.openxmlformats.org/officeDocument/2006/relationships/slideLayout" Target="../slideLayouts/slideLayout305.xml"/><Relationship Id="rId13" Type="http://schemas.openxmlformats.org/officeDocument/2006/relationships/image" Target="../media/image24.jpeg"/><Relationship Id="rId3" Type="http://schemas.openxmlformats.org/officeDocument/2006/relationships/slideLayout" Target="../slideLayouts/slideLayout300.xml"/><Relationship Id="rId7" Type="http://schemas.openxmlformats.org/officeDocument/2006/relationships/slideLayout" Target="../slideLayouts/slideLayout304.xml"/><Relationship Id="rId12" Type="http://schemas.openxmlformats.org/officeDocument/2006/relationships/theme" Target="../theme/theme28.xml"/><Relationship Id="rId2" Type="http://schemas.openxmlformats.org/officeDocument/2006/relationships/slideLayout" Target="../slideLayouts/slideLayout299.xml"/><Relationship Id="rId1" Type="http://schemas.openxmlformats.org/officeDocument/2006/relationships/slideLayout" Target="../slideLayouts/slideLayout298.xml"/><Relationship Id="rId6" Type="http://schemas.openxmlformats.org/officeDocument/2006/relationships/slideLayout" Target="../slideLayouts/slideLayout303.xml"/><Relationship Id="rId11" Type="http://schemas.openxmlformats.org/officeDocument/2006/relationships/slideLayout" Target="../slideLayouts/slideLayout308.xml"/><Relationship Id="rId5" Type="http://schemas.openxmlformats.org/officeDocument/2006/relationships/slideLayout" Target="../slideLayouts/slideLayout302.xml"/><Relationship Id="rId10" Type="http://schemas.openxmlformats.org/officeDocument/2006/relationships/slideLayout" Target="../slideLayouts/slideLayout307.xml"/><Relationship Id="rId4" Type="http://schemas.openxmlformats.org/officeDocument/2006/relationships/slideLayout" Target="../slideLayouts/slideLayout301.xml"/><Relationship Id="rId9" Type="http://schemas.openxmlformats.org/officeDocument/2006/relationships/slideLayout" Target="../slideLayouts/slideLayout306.xml"/></Relationships>
</file>

<file path=ppt/slideMasters/_rels/slideMaster29.xml.rels><?xml version="1.0" encoding="UTF-8" standalone="yes"?>
<Relationships xmlns="http://schemas.openxmlformats.org/package/2006/relationships"><Relationship Id="rId8" Type="http://schemas.openxmlformats.org/officeDocument/2006/relationships/slideLayout" Target="../slideLayouts/slideLayout316.xml"/><Relationship Id="rId13" Type="http://schemas.openxmlformats.org/officeDocument/2006/relationships/image" Target="../media/image25.jpeg"/><Relationship Id="rId3" Type="http://schemas.openxmlformats.org/officeDocument/2006/relationships/slideLayout" Target="../slideLayouts/slideLayout311.xml"/><Relationship Id="rId7" Type="http://schemas.openxmlformats.org/officeDocument/2006/relationships/slideLayout" Target="../slideLayouts/slideLayout315.xml"/><Relationship Id="rId12" Type="http://schemas.openxmlformats.org/officeDocument/2006/relationships/theme" Target="../theme/theme29.xml"/><Relationship Id="rId2" Type="http://schemas.openxmlformats.org/officeDocument/2006/relationships/slideLayout" Target="../slideLayouts/slideLayout310.xml"/><Relationship Id="rId1" Type="http://schemas.openxmlformats.org/officeDocument/2006/relationships/slideLayout" Target="../slideLayouts/slideLayout309.xml"/><Relationship Id="rId6" Type="http://schemas.openxmlformats.org/officeDocument/2006/relationships/slideLayout" Target="../slideLayouts/slideLayout314.xml"/><Relationship Id="rId11" Type="http://schemas.openxmlformats.org/officeDocument/2006/relationships/slideLayout" Target="../slideLayouts/slideLayout319.xml"/><Relationship Id="rId5" Type="http://schemas.openxmlformats.org/officeDocument/2006/relationships/slideLayout" Target="../slideLayouts/slideLayout313.xml"/><Relationship Id="rId10" Type="http://schemas.openxmlformats.org/officeDocument/2006/relationships/slideLayout" Target="../slideLayouts/slideLayout318.xml"/><Relationship Id="rId4" Type="http://schemas.openxmlformats.org/officeDocument/2006/relationships/slideLayout" Target="../slideLayouts/slideLayout312.xml"/><Relationship Id="rId9" Type="http://schemas.openxmlformats.org/officeDocument/2006/relationships/slideLayout" Target="../slideLayouts/slideLayout31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gif"/><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30.xml.rels><?xml version="1.0" encoding="UTF-8" standalone="yes"?>
<Relationships xmlns="http://schemas.openxmlformats.org/package/2006/relationships"><Relationship Id="rId8" Type="http://schemas.openxmlformats.org/officeDocument/2006/relationships/slideLayout" Target="../slideLayouts/slideLayout327.xml"/><Relationship Id="rId13" Type="http://schemas.openxmlformats.org/officeDocument/2006/relationships/image" Target="../media/image26.jpeg"/><Relationship Id="rId3" Type="http://schemas.openxmlformats.org/officeDocument/2006/relationships/slideLayout" Target="../slideLayouts/slideLayout322.xml"/><Relationship Id="rId7" Type="http://schemas.openxmlformats.org/officeDocument/2006/relationships/slideLayout" Target="../slideLayouts/slideLayout326.xml"/><Relationship Id="rId12" Type="http://schemas.openxmlformats.org/officeDocument/2006/relationships/theme" Target="../theme/theme30.xml"/><Relationship Id="rId2" Type="http://schemas.openxmlformats.org/officeDocument/2006/relationships/slideLayout" Target="../slideLayouts/slideLayout321.xml"/><Relationship Id="rId1" Type="http://schemas.openxmlformats.org/officeDocument/2006/relationships/slideLayout" Target="../slideLayouts/slideLayout320.xml"/><Relationship Id="rId6" Type="http://schemas.openxmlformats.org/officeDocument/2006/relationships/slideLayout" Target="../slideLayouts/slideLayout325.xml"/><Relationship Id="rId11" Type="http://schemas.openxmlformats.org/officeDocument/2006/relationships/slideLayout" Target="../slideLayouts/slideLayout330.xml"/><Relationship Id="rId5" Type="http://schemas.openxmlformats.org/officeDocument/2006/relationships/slideLayout" Target="../slideLayouts/slideLayout324.xml"/><Relationship Id="rId10" Type="http://schemas.openxmlformats.org/officeDocument/2006/relationships/slideLayout" Target="../slideLayouts/slideLayout329.xml"/><Relationship Id="rId4" Type="http://schemas.openxmlformats.org/officeDocument/2006/relationships/slideLayout" Target="../slideLayouts/slideLayout323.xml"/><Relationship Id="rId9" Type="http://schemas.openxmlformats.org/officeDocument/2006/relationships/slideLayout" Target="../slideLayouts/slideLayout328.xml"/></Relationships>
</file>

<file path=ppt/slideMasters/_rels/slideMaster31.xml.rels><?xml version="1.0" encoding="UTF-8" standalone="yes"?>
<Relationships xmlns="http://schemas.openxmlformats.org/package/2006/relationships"><Relationship Id="rId8" Type="http://schemas.openxmlformats.org/officeDocument/2006/relationships/slideLayout" Target="../slideLayouts/slideLayout338.xml"/><Relationship Id="rId13" Type="http://schemas.openxmlformats.org/officeDocument/2006/relationships/image" Target="../media/image27.jpeg"/><Relationship Id="rId3" Type="http://schemas.openxmlformats.org/officeDocument/2006/relationships/slideLayout" Target="../slideLayouts/slideLayout333.xml"/><Relationship Id="rId7" Type="http://schemas.openxmlformats.org/officeDocument/2006/relationships/slideLayout" Target="../slideLayouts/slideLayout337.xml"/><Relationship Id="rId12" Type="http://schemas.openxmlformats.org/officeDocument/2006/relationships/theme" Target="../theme/theme31.xml"/><Relationship Id="rId2" Type="http://schemas.openxmlformats.org/officeDocument/2006/relationships/slideLayout" Target="../slideLayouts/slideLayout332.xml"/><Relationship Id="rId1" Type="http://schemas.openxmlformats.org/officeDocument/2006/relationships/slideLayout" Target="../slideLayouts/slideLayout331.xml"/><Relationship Id="rId6" Type="http://schemas.openxmlformats.org/officeDocument/2006/relationships/slideLayout" Target="../slideLayouts/slideLayout336.xml"/><Relationship Id="rId11" Type="http://schemas.openxmlformats.org/officeDocument/2006/relationships/slideLayout" Target="../slideLayouts/slideLayout341.xml"/><Relationship Id="rId5" Type="http://schemas.openxmlformats.org/officeDocument/2006/relationships/slideLayout" Target="../slideLayouts/slideLayout335.xml"/><Relationship Id="rId10" Type="http://schemas.openxmlformats.org/officeDocument/2006/relationships/slideLayout" Target="../slideLayouts/slideLayout340.xml"/><Relationship Id="rId4" Type="http://schemas.openxmlformats.org/officeDocument/2006/relationships/slideLayout" Target="../slideLayouts/slideLayout334.xml"/><Relationship Id="rId9" Type="http://schemas.openxmlformats.org/officeDocument/2006/relationships/slideLayout" Target="../slideLayouts/slideLayout339.xml"/></Relationships>
</file>

<file path=ppt/slideMasters/_rels/slideMaster32.xml.rels><?xml version="1.0" encoding="UTF-8" standalone="yes"?>
<Relationships xmlns="http://schemas.openxmlformats.org/package/2006/relationships"><Relationship Id="rId8" Type="http://schemas.openxmlformats.org/officeDocument/2006/relationships/slideLayout" Target="../slideLayouts/slideLayout349.xml"/><Relationship Id="rId13" Type="http://schemas.openxmlformats.org/officeDocument/2006/relationships/image" Target="../media/image28.jpeg"/><Relationship Id="rId3" Type="http://schemas.openxmlformats.org/officeDocument/2006/relationships/slideLayout" Target="../slideLayouts/slideLayout344.xml"/><Relationship Id="rId7" Type="http://schemas.openxmlformats.org/officeDocument/2006/relationships/slideLayout" Target="../slideLayouts/slideLayout348.xml"/><Relationship Id="rId12" Type="http://schemas.openxmlformats.org/officeDocument/2006/relationships/theme" Target="../theme/theme32.xml"/><Relationship Id="rId2" Type="http://schemas.openxmlformats.org/officeDocument/2006/relationships/slideLayout" Target="../slideLayouts/slideLayout343.xml"/><Relationship Id="rId1" Type="http://schemas.openxmlformats.org/officeDocument/2006/relationships/slideLayout" Target="../slideLayouts/slideLayout342.xml"/><Relationship Id="rId6" Type="http://schemas.openxmlformats.org/officeDocument/2006/relationships/slideLayout" Target="../slideLayouts/slideLayout347.xml"/><Relationship Id="rId11" Type="http://schemas.openxmlformats.org/officeDocument/2006/relationships/slideLayout" Target="../slideLayouts/slideLayout352.xml"/><Relationship Id="rId5" Type="http://schemas.openxmlformats.org/officeDocument/2006/relationships/slideLayout" Target="../slideLayouts/slideLayout346.xml"/><Relationship Id="rId10" Type="http://schemas.openxmlformats.org/officeDocument/2006/relationships/slideLayout" Target="../slideLayouts/slideLayout351.xml"/><Relationship Id="rId4" Type="http://schemas.openxmlformats.org/officeDocument/2006/relationships/slideLayout" Target="../slideLayouts/slideLayout345.xml"/><Relationship Id="rId9" Type="http://schemas.openxmlformats.org/officeDocument/2006/relationships/slideLayout" Target="../slideLayouts/slideLayout350.xml"/></Relationships>
</file>

<file path=ppt/slideMasters/_rels/slideMaster33.xml.rels><?xml version="1.0" encoding="UTF-8" standalone="yes"?>
<Relationships xmlns="http://schemas.openxmlformats.org/package/2006/relationships"><Relationship Id="rId8" Type="http://schemas.openxmlformats.org/officeDocument/2006/relationships/slideLayout" Target="../slideLayouts/slideLayout360.xml"/><Relationship Id="rId13" Type="http://schemas.openxmlformats.org/officeDocument/2006/relationships/image" Target="../media/image29.jpeg"/><Relationship Id="rId3" Type="http://schemas.openxmlformats.org/officeDocument/2006/relationships/slideLayout" Target="../slideLayouts/slideLayout355.xml"/><Relationship Id="rId7" Type="http://schemas.openxmlformats.org/officeDocument/2006/relationships/slideLayout" Target="../slideLayouts/slideLayout359.xml"/><Relationship Id="rId12" Type="http://schemas.openxmlformats.org/officeDocument/2006/relationships/theme" Target="../theme/theme33.xml"/><Relationship Id="rId2" Type="http://schemas.openxmlformats.org/officeDocument/2006/relationships/slideLayout" Target="../slideLayouts/slideLayout354.xml"/><Relationship Id="rId1" Type="http://schemas.openxmlformats.org/officeDocument/2006/relationships/slideLayout" Target="../slideLayouts/slideLayout353.xml"/><Relationship Id="rId6" Type="http://schemas.openxmlformats.org/officeDocument/2006/relationships/slideLayout" Target="../slideLayouts/slideLayout358.xml"/><Relationship Id="rId11" Type="http://schemas.openxmlformats.org/officeDocument/2006/relationships/slideLayout" Target="../slideLayouts/slideLayout363.xml"/><Relationship Id="rId5" Type="http://schemas.openxmlformats.org/officeDocument/2006/relationships/slideLayout" Target="../slideLayouts/slideLayout357.xml"/><Relationship Id="rId10" Type="http://schemas.openxmlformats.org/officeDocument/2006/relationships/slideLayout" Target="../slideLayouts/slideLayout362.xml"/><Relationship Id="rId4" Type="http://schemas.openxmlformats.org/officeDocument/2006/relationships/slideLayout" Target="../slideLayouts/slideLayout356.xml"/><Relationship Id="rId9" Type="http://schemas.openxmlformats.org/officeDocument/2006/relationships/slideLayout" Target="../slideLayouts/slideLayout361.xml"/></Relationships>
</file>

<file path=ppt/slideMasters/_rels/slideMaster34.xml.rels><?xml version="1.0" encoding="UTF-8" standalone="yes"?>
<Relationships xmlns="http://schemas.openxmlformats.org/package/2006/relationships"><Relationship Id="rId8" Type="http://schemas.openxmlformats.org/officeDocument/2006/relationships/slideLayout" Target="../slideLayouts/slideLayout371.xml"/><Relationship Id="rId13" Type="http://schemas.openxmlformats.org/officeDocument/2006/relationships/image" Target="../media/image30.jpeg"/><Relationship Id="rId3" Type="http://schemas.openxmlformats.org/officeDocument/2006/relationships/slideLayout" Target="../slideLayouts/slideLayout366.xml"/><Relationship Id="rId7" Type="http://schemas.openxmlformats.org/officeDocument/2006/relationships/slideLayout" Target="../slideLayouts/slideLayout370.xml"/><Relationship Id="rId12" Type="http://schemas.openxmlformats.org/officeDocument/2006/relationships/theme" Target="../theme/theme34.xml"/><Relationship Id="rId2" Type="http://schemas.openxmlformats.org/officeDocument/2006/relationships/slideLayout" Target="../slideLayouts/slideLayout365.xml"/><Relationship Id="rId1" Type="http://schemas.openxmlformats.org/officeDocument/2006/relationships/slideLayout" Target="../slideLayouts/slideLayout364.xml"/><Relationship Id="rId6" Type="http://schemas.openxmlformats.org/officeDocument/2006/relationships/slideLayout" Target="../slideLayouts/slideLayout369.xml"/><Relationship Id="rId11" Type="http://schemas.openxmlformats.org/officeDocument/2006/relationships/slideLayout" Target="../slideLayouts/slideLayout374.xml"/><Relationship Id="rId5" Type="http://schemas.openxmlformats.org/officeDocument/2006/relationships/slideLayout" Target="../slideLayouts/slideLayout368.xml"/><Relationship Id="rId10" Type="http://schemas.openxmlformats.org/officeDocument/2006/relationships/slideLayout" Target="../slideLayouts/slideLayout373.xml"/><Relationship Id="rId4" Type="http://schemas.openxmlformats.org/officeDocument/2006/relationships/slideLayout" Target="../slideLayouts/slideLayout367.xml"/><Relationship Id="rId9" Type="http://schemas.openxmlformats.org/officeDocument/2006/relationships/slideLayout" Target="../slideLayouts/slideLayout372.xml"/></Relationships>
</file>

<file path=ppt/slideMasters/_rels/slideMaster35.xml.rels><?xml version="1.0" encoding="UTF-8" standalone="yes"?>
<Relationships xmlns="http://schemas.openxmlformats.org/package/2006/relationships"><Relationship Id="rId8" Type="http://schemas.openxmlformats.org/officeDocument/2006/relationships/slideLayout" Target="../slideLayouts/slideLayout382.xml"/><Relationship Id="rId13" Type="http://schemas.openxmlformats.org/officeDocument/2006/relationships/image" Target="../media/image31.jpeg"/><Relationship Id="rId3" Type="http://schemas.openxmlformats.org/officeDocument/2006/relationships/slideLayout" Target="../slideLayouts/slideLayout377.xml"/><Relationship Id="rId7" Type="http://schemas.openxmlformats.org/officeDocument/2006/relationships/slideLayout" Target="../slideLayouts/slideLayout381.xml"/><Relationship Id="rId12" Type="http://schemas.openxmlformats.org/officeDocument/2006/relationships/theme" Target="../theme/theme35.xml"/><Relationship Id="rId2" Type="http://schemas.openxmlformats.org/officeDocument/2006/relationships/slideLayout" Target="../slideLayouts/slideLayout376.xml"/><Relationship Id="rId1" Type="http://schemas.openxmlformats.org/officeDocument/2006/relationships/slideLayout" Target="../slideLayouts/slideLayout375.xml"/><Relationship Id="rId6" Type="http://schemas.openxmlformats.org/officeDocument/2006/relationships/slideLayout" Target="../slideLayouts/slideLayout380.xml"/><Relationship Id="rId11" Type="http://schemas.openxmlformats.org/officeDocument/2006/relationships/slideLayout" Target="../slideLayouts/slideLayout385.xml"/><Relationship Id="rId5" Type="http://schemas.openxmlformats.org/officeDocument/2006/relationships/slideLayout" Target="../slideLayouts/slideLayout379.xml"/><Relationship Id="rId10" Type="http://schemas.openxmlformats.org/officeDocument/2006/relationships/slideLayout" Target="../slideLayouts/slideLayout384.xml"/><Relationship Id="rId4" Type="http://schemas.openxmlformats.org/officeDocument/2006/relationships/slideLayout" Target="../slideLayouts/slideLayout378.xml"/><Relationship Id="rId9" Type="http://schemas.openxmlformats.org/officeDocument/2006/relationships/slideLayout" Target="../slideLayouts/slideLayout383.xml"/></Relationships>
</file>

<file path=ppt/slideMasters/_rels/slideMaster36.xml.rels><?xml version="1.0" encoding="UTF-8" standalone="yes"?>
<Relationships xmlns="http://schemas.openxmlformats.org/package/2006/relationships"><Relationship Id="rId8" Type="http://schemas.openxmlformats.org/officeDocument/2006/relationships/slideLayout" Target="../slideLayouts/slideLayout393.xml"/><Relationship Id="rId13" Type="http://schemas.openxmlformats.org/officeDocument/2006/relationships/image" Target="../media/image32.jpeg"/><Relationship Id="rId3" Type="http://schemas.openxmlformats.org/officeDocument/2006/relationships/slideLayout" Target="../slideLayouts/slideLayout388.xml"/><Relationship Id="rId7" Type="http://schemas.openxmlformats.org/officeDocument/2006/relationships/slideLayout" Target="../slideLayouts/slideLayout392.xml"/><Relationship Id="rId12" Type="http://schemas.openxmlformats.org/officeDocument/2006/relationships/theme" Target="../theme/theme36.xml"/><Relationship Id="rId2" Type="http://schemas.openxmlformats.org/officeDocument/2006/relationships/slideLayout" Target="../slideLayouts/slideLayout387.xml"/><Relationship Id="rId1" Type="http://schemas.openxmlformats.org/officeDocument/2006/relationships/slideLayout" Target="../slideLayouts/slideLayout386.xml"/><Relationship Id="rId6" Type="http://schemas.openxmlformats.org/officeDocument/2006/relationships/slideLayout" Target="../slideLayouts/slideLayout391.xml"/><Relationship Id="rId11" Type="http://schemas.openxmlformats.org/officeDocument/2006/relationships/slideLayout" Target="../slideLayouts/slideLayout396.xml"/><Relationship Id="rId5" Type="http://schemas.openxmlformats.org/officeDocument/2006/relationships/slideLayout" Target="../slideLayouts/slideLayout390.xml"/><Relationship Id="rId10" Type="http://schemas.openxmlformats.org/officeDocument/2006/relationships/slideLayout" Target="../slideLayouts/slideLayout395.xml"/><Relationship Id="rId4" Type="http://schemas.openxmlformats.org/officeDocument/2006/relationships/slideLayout" Target="../slideLayouts/slideLayout389.xml"/><Relationship Id="rId9" Type="http://schemas.openxmlformats.org/officeDocument/2006/relationships/slideLayout" Target="../slideLayouts/slideLayout394.xml"/></Relationships>
</file>

<file path=ppt/slideMasters/_rels/slideMaster37.xml.rels><?xml version="1.0" encoding="UTF-8" standalone="yes"?>
<Relationships xmlns="http://schemas.openxmlformats.org/package/2006/relationships"><Relationship Id="rId8" Type="http://schemas.openxmlformats.org/officeDocument/2006/relationships/slideLayout" Target="../slideLayouts/slideLayout404.xml"/><Relationship Id="rId13" Type="http://schemas.openxmlformats.org/officeDocument/2006/relationships/image" Target="../media/image33.jpeg"/><Relationship Id="rId3" Type="http://schemas.openxmlformats.org/officeDocument/2006/relationships/slideLayout" Target="../slideLayouts/slideLayout399.xml"/><Relationship Id="rId7" Type="http://schemas.openxmlformats.org/officeDocument/2006/relationships/slideLayout" Target="../slideLayouts/slideLayout403.xml"/><Relationship Id="rId12" Type="http://schemas.openxmlformats.org/officeDocument/2006/relationships/theme" Target="../theme/theme37.xml"/><Relationship Id="rId2" Type="http://schemas.openxmlformats.org/officeDocument/2006/relationships/slideLayout" Target="../slideLayouts/slideLayout398.xml"/><Relationship Id="rId1" Type="http://schemas.openxmlformats.org/officeDocument/2006/relationships/slideLayout" Target="../slideLayouts/slideLayout397.xml"/><Relationship Id="rId6" Type="http://schemas.openxmlformats.org/officeDocument/2006/relationships/slideLayout" Target="../slideLayouts/slideLayout402.xml"/><Relationship Id="rId11" Type="http://schemas.openxmlformats.org/officeDocument/2006/relationships/slideLayout" Target="../slideLayouts/slideLayout407.xml"/><Relationship Id="rId5" Type="http://schemas.openxmlformats.org/officeDocument/2006/relationships/slideLayout" Target="../slideLayouts/slideLayout401.xml"/><Relationship Id="rId10" Type="http://schemas.openxmlformats.org/officeDocument/2006/relationships/slideLayout" Target="../slideLayouts/slideLayout406.xml"/><Relationship Id="rId4" Type="http://schemas.openxmlformats.org/officeDocument/2006/relationships/slideLayout" Target="../slideLayouts/slideLayout400.xml"/><Relationship Id="rId9" Type="http://schemas.openxmlformats.org/officeDocument/2006/relationships/slideLayout" Target="../slideLayouts/slideLayout405.xml"/></Relationships>
</file>

<file path=ppt/slideMasters/_rels/slideMaster38.xml.rels><?xml version="1.0" encoding="UTF-8" standalone="yes"?>
<Relationships xmlns="http://schemas.openxmlformats.org/package/2006/relationships"><Relationship Id="rId8" Type="http://schemas.openxmlformats.org/officeDocument/2006/relationships/slideLayout" Target="../slideLayouts/slideLayout415.xml"/><Relationship Id="rId13" Type="http://schemas.openxmlformats.org/officeDocument/2006/relationships/image" Target="../media/image34.jpeg"/><Relationship Id="rId3" Type="http://schemas.openxmlformats.org/officeDocument/2006/relationships/slideLayout" Target="../slideLayouts/slideLayout410.xml"/><Relationship Id="rId7" Type="http://schemas.openxmlformats.org/officeDocument/2006/relationships/slideLayout" Target="../slideLayouts/slideLayout414.xml"/><Relationship Id="rId12" Type="http://schemas.openxmlformats.org/officeDocument/2006/relationships/theme" Target="../theme/theme38.xml"/><Relationship Id="rId2" Type="http://schemas.openxmlformats.org/officeDocument/2006/relationships/slideLayout" Target="../slideLayouts/slideLayout409.xml"/><Relationship Id="rId1" Type="http://schemas.openxmlformats.org/officeDocument/2006/relationships/slideLayout" Target="../slideLayouts/slideLayout408.xml"/><Relationship Id="rId6" Type="http://schemas.openxmlformats.org/officeDocument/2006/relationships/slideLayout" Target="../slideLayouts/slideLayout413.xml"/><Relationship Id="rId11" Type="http://schemas.openxmlformats.org/officeDocument/2006/relationships/slideLayout" Target="../slideLayouts/slideLayout418.xml"/><Relationship Id="rId5" Type="http://schemas.openxmlformats.org/officeDocument/2006/relationships/slideLayout" Target="../slideLayouts/slideLayout412.xml"/><Relationship Id="rId10" Type="http://schemas.openxmlformats.org/officeDocument/2006/relationships/slideLayout" Target="../slideLayouts/slideLayout417.xml"/><Relationship Id="rId4" Type="http://schemas.openxmlformats.org/officeDocument/2006/relationships/slideLayout" Target="../slideLayouts/slideLayout411.xml"/><Relationship Id="rId9" Type="http://schemas.openxmlformats.org/officeDocument/2006/relationships/slideLayout" Target="../slideLayouts/slideLayout416.xml"/></Relationships>
</file>

<file path=ppt/slideMasters/_rels/slideMaster39.xml.rels><?xml version="1.0" encoding="UTF-8" standalone="yes"?>
<Relationships xmlns="http://schemas.openxmlformats.org/package/2006/relationships"><Relationship Id="rId8" Type="http://schemas.openxmlformats.org/officeDocument/2006/relationships/slideLayout" Target="../slideLayouts/slideLayout426.xml"/><Relationship Id="rId13" Type="http://schemas.openxmlformats.org/officeDocument/2006/relationships/image" Target="../media/image35.jpeg"/><Relationship Id="rId3" Type="http://schemas.openxmlformats.org/officeDocument/2006/relationships/slideLayout" Target="../slideLayouts/slideLayout421.xml"/><Relationship Id="rId7" Type="http://schemas.openxmlformats.org/officeDocument/2006/relationships/slideLayout" Target="../slideLayouts/slideLayout425.xml"/><Relationship Id="rId12" Type="http://schemas.openxmlformats.org/officeDocument/2006/relationships/theme" Target="../theme/theme39.xml"/><Relationship Id="rId2" Type="http://schemas.openxmlformats.org/officeDocument/2006/relationships/slideLayout" Target="../slideLayouts/slideLayout420.xml"/><Relationship Id="rId1" Type="http://schemas.openxmlformats.org/officeDocument/2006/relationships/slideLayout" Target="../slideLayouts/slideLayout419.xml"/><Relationship Id="rId6" Type="http://schemas.openxmlformats.org/officeDocument/2006/relationships/slideLayout" Target="../slideLayouts/slideLayout424.xml"/><Relationship Id="rId11" Type="http://schemas.openxmlformats.org/officeDocument/2006/relationships/slideLayout" Target="../slideLayouts/slideLayout429.xml"/><Relationship Id="rId5" Type="http://schemas.openxmlformats.org/officeDocument/2006/relationships/slideLayout" Target="../slideLayouts/slideLayout423.xml"/><Relationship Id="rId10" Type="http://schemas.openxmlformats.org/officeDocument/2006/relationships/slideLayout" Target="../slideLayouts/slideLayout428.xml"/><Relationship Id="rId4" Type="http://schemas.openxmlformats.org/officeDocument/2006/relationships/slideLayout" Target="../slideLayouts/slideLayout422.xml"/><Relationship Id="rId9" Type="http://schemas.openxmlformats.org/officeDocument/2006/relationships/slideLayout" Target="../slideLayouts/slideLayout42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3.gif"/><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40.xml.rels><?xml version="1.0" encoding="UTF-8" standalone="yes"?>
<Relationships xmlns="http://schemas.openxmlformats.org/package/2006/relationships"><Relationship Id="rId8" Type="http://schemas.openxmlformats.org/officeDocument/2006/relationships/slideLayout" Target="../slideLayouts/slideLayout437.xml"/><Relationship Id="rId13" Type="http://schemas.openxmlformats.org/officeDocument/2006/relationships/image" Target="../media/image36.jpeg"/><Relationship Id="rId3" Type="http://schemas.openxmlformats.org/officeDocument/2006/relationships/slideLayout" Target="../slideLayouts/slideLayout432.xml"/><Relationship Id="rId7" Type="http://schemas.openxmlformats.org/officeDocument/2006/relationships/slideLayout" Target="../slideLayouts/slideLayout436.xml"/><Relationship Id="rId12" Type="http://schemas.openxmlformats.org/officeDocument/2006/relationships/theme" Target="../theme/theme40.xml"/><Relationship Id="rId2" Type="http://schemas.openxmlformats.org/officeDocument/2006/relationships/slideLayout" Target="../slideLayouts/slideLayout431.xml"/><Relationship Id="rId1" Type="http://schemas.openxmlformats.org/officeDocument/2006/relationships/slideLayout" Target="../slideLayouts/slideLayout430.xml"/><Relationship Id="rId6" Type="http://schemas.openxmlformats.org/officeDocument/2006/relationships/slideLayout" Target="../slideLayouts/slideLayout435.xml"/><Relationship Id="rId11" Type="http://schemas.openxmlformats.org/officeDocument/2006/relationships/slideLayout" Target="../slideLayouts/slideLayout440.xml"/><Relationship Id="rId5" Type="http://schemas.openxmlformats.org/officeDocument/2006/relationships/slideLayout" Target="../slideLayouts/slideLayout434.xml"/><Relationship Id="rId10" Type="http://schemas.openxmlformats.org/officeDocument/2006/relationships/slideLayout" Target="../slideLayouts/slideLayout439.xml"/><Relationship Id="rId4" Type="http://schemas.openxmlformats.org/officeDocument/2006/relationships/slideLayout" Target="../slideLayouts/slideLayout433.xml"/><Relationship Id="rId9" Type="http://schemas.openxmlformats.org/officeDocument/2006/relationships/slideLayout" Target="../slideLayouts/slideLayout438.xml"/></Relationships>
</file>

<file path=ppt/slideMasters/_rels/slideMaster41.xml.rels><?xml version="1.0" encoding="UTF-8" standalone="yes"?>
<Relationships xmlns="http://schemas.openxmlformats.org/package/2006/relationships"><Relationship Id="rId8" Type="http://schemas.openxmlformats.org/officeDocument/2006/relationships/slideLayout" Target="../slideLayouts/slideLayout448.xml"/><Relationship Id="rId3" Type="http://schemas.openxmlformats.org/officeDocument/2006/relationships/slideLayout" Target="../slideLayouts/slideLayout443.xml"/><Relationship Id="rId7" Type="http://schemas.openxmlformats.org/officeDocument/2006/relationships/slideLayout" Target="../slideLayouts/slideLayout447.xml"/><Relationship Id="rId12" Type="http://schemas.openxmlformats.org/officeDocument/2006/relationships/theme" Target="../theme/theme41.xml"/><Relationship Id="rId2" Type="http://schemas.openxmlformats.org/officeDocument/2006/relationships/slideLayout" Target="../slideLayouts/slideLayout442.xml"/><Relationship Id="rId1" Type="http://schemas.openxmlformats.org/officeDocument/2006/relationships/slideLayout" Target="../slideLayouts/slideLayout441.xml"/><Relationship Id="rId6" Type="http://schemas.openxmlformats.org/officeDocument/2006/relationships/slideLayout" Target="../slideLayouts/slideLayout446.xml"/><Relationship Id="rId11" Type="http://schemas.openxmlformats.org/officeDocument/2006/relationships/slideLayout" Target="../slideLayouts/slideLayout451.xml"/><Relationship Id="rId5" Type="http://schemas.openxmlformats.org/officeDocument/2006/relationships/slideLayout" Target="../slideLayouts/slideLayout445.xml"/><Relationship Id="rId10" Type="http://schemas.openxmlformats.org/officeDocument/2006/relationships/slideLayout" Target="../slideLayouts/slideLayout450.xml"/><Relationship Id="rId4" Type="http://schemas.openxmlformats.org/officeDocument/2006/relationships/slideLayout" Target="../slideLayouts/slideLayout444.xml"/><Relationship Id="rId9" Type="http://schemas.openxmlformats.org/officeDocument/2006/relationships/slideLayout" Target="../slideLayouts/slideLayout449.xml"/></Relationships>
</file>

<file path=ppt/slideMasters/_rels/slideMaster42.xml.rels><?xml version="1.0" encoding="UTF-8" standalone="yes"?>
<Relationships xmlns="http://schemas.openxmlformats.org/package/2006/relationships"><Relationship Id="rId8" Type="http://schemas.openxmlformats.org/officeDocument/2006/relationships/slideLayout" Target="../slideLayouts/slideLayout459.xml"/><Relationship Id="rId3" Type="http://schemas.openxmlformats.org/officeDocument/2006/relationships/slideLayout" Target="../slideLayouts/slideLayout454.xml"/><Relationship Id="rId7" Type="http://schemas.openxmlformats.org/officeDocument/2006/relationships/slideLayout" Target="../slideLayouts/slideLayout458.xml"/><Relationship Id="rId12" Type="http://schemas.openxmlformats.org/officeDocument/2006/relationships/theme" Target="../theme/theme42.xml"/><Relationship Id="rId2" Type="http://schemas.openxmlformats.org/officeDocument/2006/relationships/slideLayout" Target="../slideLayouts/slideLayout453.xml"/><Relationship Id="rId1" Type="http://schemas.openxmlformats.org/officeDocument/2006/relationships/slideLayout" Target="../slideLayouts/slideLayout452.xml"/><Relationship Id="rId6" Type="http://schemas.openxmlformats.org/officeDocument/2006/relationships/slideLayout" Target="../slideLayouts/slideLayout457.xml"/><Relationship Id="rId11" Type="http://schemas.openxmlformats.org/officeDocument/2006/relationships/slideLayout" Target="../slideLayouts/slideLayout462.xml"/><Relationship Id="rId5" Type="http://schemas.openxmlformats.org/officeDocument/2006/relationships/slideLayout" Target="../slideLayouts/slideLayout456.xml"/><Relationship Id="rId10" Type="http://schemas.openxmlformats.org/officeDocument/2006/relationships/slideLayout" Target="../slideLayouts/slideLayout461.xml"/><Relationship Id="rId4" Type="http://schemas.openxmlformats.org/officeDocument/2006/relationships/slideLayout" Target="../slideLayouts/slideLayout455.xml"/><Relationship Id="rId9" Type="http://schemas.openxmlformats.org/officeDocument/2006/relationships/slideLayout" Target="../slideLayouts/slideLayout460.xml"/></Relationships>
</file>

<file path=ppt/slideMasters/_rels/slideMaster43.xml.rels><?xml version="1.0" encoding="UTF-8" standalone="yes"?>
<Relationships xmlns="http://schemas.openxmlformats.org/package/2006/relationships"><Relationship Id="rId8" Type="http://schemas.openxmlformats.org/officeDocument/2006/relationships/slideLayout" Target="../slideLayouts/slideLayout470.xml"/><Relationship Id="rId3" Type="http://schemas.openxmlformats.org/officeDocument/2006/relationships/slideLayout" Target="../slideLayouts/slideLayout465.xml"/><Relationship Id="rId7" Type="http://schemas.openxmlformats.org/officeDocument/2006/relationships/slideLayout" Target="../slideLayouts/slideLayout469.xml"/><Relationship Id="rId12" Type="http://schemas.openxmlformats.org/officeDocument/2006/relationships/theme" Target="../theme/theme43.xml"/><Relationship Id="rId2" Type="http://schemas.openxmlformats.org/officeDocument/2006/relationships/slideLayout" Target="../slideLayouts/slideLayout464.xml"/><Relationship Id="rId1" Type="http://schemas.openxmlformats.org/officeDocument/2006/relationships/slideLayout" Target="../slideLayouts/slideLayout463.xml"/><Relationship Id="rId6" Type="http://schemas.openxmlformats.org/officeDocument/2006/relationships/slideLayout" Target="../slideLayouts/slideLayout468.xml"/><Relationship Id="rId11" Type="http://schemas.openxmlformats.org/officeDocument/2006/relationships/slideLayout" Target="../slideLayouts/slideLayout473.xml"/><Relationship Id="rId5" Type="http://schemas.openxmlformats.org/officeDocument/2006/relationships/slideLayout" Target="../slideLayouts/slideLayout467.xml"/><Relationship Id="rId10" Type="http://schemas.openxmlformats.org/officeDocument/2006/relationships/slideLayout" Target="../slideLayouts/slideLayout472.xml"/><Relationship Id="rId4" Type="http://schemas.openxmlformats.org/officeDocument/2006/relationships/slideLayout" Target="../slideLayouts/slideLayout466.xml"/><Relationship Id="rId9" Type="http://schemas.openxmlformats.org/officeDocument/2006/relationships/slideLayout" Target="../slideLayouts/slideLayout471.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3.gif"/><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4.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5.jpe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B8C17371-B9EE-4CE2-95D2-7E05FDA0CC4A}" type="datetimeFigureOut">
              <a:rPr lang="en-US" smtClean="0"/>
              <a:pPr/>
              <a:t>5/19/2009</a:t>
            </a:fld>
            <a:endParaRPr lang="en-A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C541282D-8C60-4733-8479-DCD75683927A}"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cs typeface="Arial" charset="0"/>
        </a:defRPr>
      </a:lvl2pPr>
      <a:lvl3pPr algn="ctr" rtl="0" eaLnBrk="1" fontAlgn="base" hangingPunct="1">
        <a:spcBef>
          <a:spcPct val="0"/>
        </a:spcBef>
        <a:spcAft>
          <a:spcPct val="0"/>
        </a:spcAft>
        <a:defRPr sz="4400">
          <a:solidFill>
            <a:schemeClr val="tx2"/>
          </a:solidFill>
          <a:latin typeface="Arial" charset="0"/>
          <a:cs typeface="Arial" charset="0"/>
        </a:defRPr>
      </a:lvl3pPr>
      <a:lvl4pPr algn="ctr" rtl="0" eaLnBrk="1" fontAlgn="base" hangingPunct="1">
        <a:spcBef>
          <a:spcPct val="0"/>
        </a:spcBef>
        <a:spcAft>
          <a:spcPct val="0"/>
        </a:spcAft>
        <a:defRPr sz="4400">
          <a:solidFill>
            <a:schemeClr val="tx2"/>
          </a:solidFill>
          <a:latin typeface="Arial" charset="0"/>
          <a:cs typeface="Arial" charset="0"/>
        </a:defRPr>
      </a:lvl4pPr>
      <a:lvl5pPr algn="ctr" rtl="0" eaLnBrk="1" fontAlgn="base" hangingPunct="1">
        <a:spcBef>
          <a:spcPct val="0"/>
        </a:spcBef>
        <a:spcAft>
          <a:spcPct val="0"/>
        </a:spcAft>
        <a:defRPr sz="4400">
          <a:solidFill>
            <a:schemeClr val="tx2"/>
          </a:solidFill>
          <a:latin typeface="Arial" charset="0"/>
          <a:cs typeface="Arial" charset="0"/>
        </a:defRPr>
      </a:lvl5pPr>
      <a:lvl6pPr marL="457200" algn="ctr" rtl="0" eaLnBrk="1" fontAlgn="base" hangingPunct="1">
        <a:spcBef>
          <a:spcPct val="0"/>
        </a:spcBef>
        <a:spcAft>
          <a:spcPct val="0"/>
        </a:spcAft>
        <a:defRPr sz="4400">
          <a:solidFill>
            <a:schemeClr val="tx2"/>
          </a:solidFill>
          <a:latin typeface="Arial" charset="0"/>
          <a:cs typeface="Arial" charset="0"/>
        </a:defRPr>
      </a:lvl6pPr>
      <a:lvl7pPr marL="914400" algn="ctr" rtl="0" eaLnBrk="1" fontAlgn="base" hangingPunct="1">
        <a:spcBef>
          <a:spcPct val="0"/>
        </a:spcBef>
        <a:spcAft>
          <a:spcPct val="0"/>
        </a:spcAft>
        <a:defRPr sz="4400">
          <a:solidFill>
            <a:schemeClr val="tx2"/>
          </a:solidFill>
          <a:latin typeface="Arial" charset="0"/>
          <a:cs typeface="Arial" charset="0"/>
        </a:defRPr>
      </a:lvl7pPr>
      <a:lvl8pPr marL="1371600" algn="ctr" rtl="0" eaLnBrk="1" fontAlgn="base" hangingPunct="1">
        <a:spcBef>
          <a:spcPct val="0"/>
        </a:spcBef>
        <a:spcAft>
          <a:spcPct val="0"/>
        </a:spcAft>
        <a:defRPr sz="4400">
          <a:solidFill>
            <a:schemeClr val="tx2"/>
          </a:solidFill>
          <a:latin typeface="Arial" charset="0"/>
          <a:cs typeface="Arial" charset="0"/>
        </a:defRPr>
      </a:lvl8pPr>
      <a:lvl9pPr marL="1828800" algn="ctr" rtl="0" eaLnBrk="1" fontAlgn="base" hangingPunct="1">
        <a:spcBef>
          <a:spcPct val="0"/>
        </a:spcBef>
        <a:spcAft>
          <a:spcPct val="0"/>
        </a:spcAft>
        <a:defRPr sz="4400">
          <a:solidFill>
            <a:schemeClr val="tx2"/>
          </a:solidFill>
          <a:latin typeface="Arial" charset="0"/>
          <a:cs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cs typeface="+mn-cs"/>
        </a:defRPr>
      </a:lvl2pPr>
      <a:lvl3pPr marL="1143000" indent="-228600" algn="l" rtl="0" eaLnBrk="1" fontAlgn="base" hangingPunct="1">
        <a:spcBef>
          <a:spcPct val="20000"/>
        </a:spcBef>
        <a:spcAft>
          <a:spcPct val="0"/>
        </a:spcAft>
        <a:buChar char="•"/>
        <a:defRPr sz="24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819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819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819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819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FCAE61EF-9847-4D34-A22F-41054DF64C40}"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457200" y="12954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9219" name="Rectangle 3"/>
          <p:cNvSpPr>
            <a:spLocks noGrp="1" noChangeArrowheads="1"/>
          </p:cNvSpPr>
          <p:nvPr>
            <p:ph type="body" idx="1"/>
          </p:nvPr>
        </p:nvSpPr>
        <p:spPr bwMode="auto">
          <a:xfrm>
            <a:off x="685800" y="2667000"/>
            <a:ext cx="7772400" cy="34591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922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922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922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D60B286F-78D9-490E-8E2C-D2C248EE462B}"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ctr"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ctr" rtl="0" eaLnBrk="1" fontAlgn="base" hangingPunct="1">
        <a:spcBef>
          <a:spcPct val="20000"/>
        </a:spcBef>
        <a:spcAft>
          <a:spcPct val="0"/>
        </a:spcAft>
        <a:buChar char="–"/>
        <a:defRPr sz="2800">
          <a:solidFill>
            <a:schemeClr val="tx1"/>
          </a:solidFill>
          <a:latin typeface="+mn-lt"/>
        </a:defRPr>
      </a:lvl2pPr>
      <a:lvl3pPr marL="1143000" indent="-228600" algn="ctr" rtl="0" eaLnBrk="1" fontAlgn="base" hangingPunct="1">
        <a:spcBef>
          <a:spcPct val="20000"/>
        </a:spcBef>
        <a:spcAft>
          <a:spcPct val="0"/>
        </a:spcAft>
        <a:buChar char="•"/>
        <a:defRPr sz="2400">
          <a:solidFill>
            <a:schemeClr val="tx1"/>
          </a:solidFill>
          <a:latin typeface="+mn-lt"/>
        </a:defRPr>
      </a:lvl3pPr>
      <a:lvl4pPr marL="1600200" indent="-228600" algn="ctr" rtl="0" eaLnBrk="1" fontAlgn="base" hangingPunct="1">
        <a:spcBef>
          <a:spcPct val="20000"/>
        </a:spcBef>
        <a:spcAft>
          <a:spcPct val="0"/>
        </a:spcAft>
        <a:buChar char="–"/>
        <a:defRPr sz="2000">
          <a:solidFill>
            <a:schemeClr val="tx1"/>
          </a:solidFill>
          <a:latin typeface="+mn-lt"/>
        </a:defRPr>
      </a:lvl4pPr>
      <a:lvl5pPr marL="2057400" indent="-228600" algn="ctr" rtl="0" eaLnBrk="1" fontAlgn="base" hangingPunct="1">
        <a:spcBef>
          <a:spcPct val="20000"/>
        </a:spcBef>
        <a:spcAft>
          <a:spcPct val="0"/>
        </a:spcAft>
        <a:buChar char="»"/>
        <a:defRPr sz="2000">
          <a:solidFill>
            <a:schemeClr val="tx1"/>
          </a:solidFill>
          <a:latin typeface="+mn-lt"/>
        </a:defRPr>
      </a:lvl5pPr>
      <a:lvl6pPr marL="2514600" indent="-228600" algn="ctr" rtl="0" eaLnBrk="1" fontAlgn="base" hangingPunct="1">
        <a:spcBef>
          <a:spcPct val="20000"/>
        </a:spcBef>
        <a:spcAft>
          <a:spcPct val="0"/>
        </a:spcAft>
        <a:buChar char="»"/>
        <a:defRPr sz="2000">
          <a:solidFill>
            <a:schemeClr val="tx1"/>
          </a:solidFill>
          <a:latin typeface="+mn-lt"/>
        </a:defRPr>
      </a:lvl6pPr>
      <a:lvl7pPr marL="2971800" indent="-228600" algn="ctr" rtl="0" eaLnBrk="1" fontAlgn="base" hangingPunct="1">
        <a:spcBef>
          <a:spcPct val="20000"/>
        </a:spcBef>
        <a:spcAft>
          <a:spcPct val="0"/>
        </a:spcAft>
        <a:buChar char="»"/>
        <a:defRPr sz="2000">
          <a:solidFill>
            <a:schemeClr val="tx1"/>
          </a:solidFill>
          <a:latin typeface="+mn-lt"/>
        </a:defRPr>
      </a:lvl7pPr>
      <a:lvl8pPr marL="3429000" indent="-228600" algn="ctr" rtl="0" eaLnBrk="1" fontAlgn="base" hangingPunct="1">
        <a:spcBef>
          <a:spcPct val="20000"/>
        </a:spcBef>
        <a:spcAft>
          <a:spcPct val="0"/>
        </a:spcAft>
        <a:buChar char="»"/>
        <a:defRPr sz="2000">
          <a:solidFill>
            <a:schemeClr val="tx1"/>
          </a:solidFill>
          <a:latin typeface="+mn-lt"/>
        </a:defRPr>
      </a:lvl8pPr>
      <a:lvl9pPr marL="3886200" indent="-228600" algn="ctr"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4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4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024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024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66435A2E-44A4-4426-8575-D172202F286D}"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126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126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126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127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3EA7C318-AEEE-48E8-BA78-A4B29A4CCC90}"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bwMode="auto">
          <a:xfrm>
            <a:off x="457200" y="12954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2291" name="Rectangle 3"/>
          <p:cNvSpPr>
            <a:spLocks noGrp="1" noChangeArrowheads="1"/>
          </p:cNvSpPr>
          <p:nvPr>
            <p:ph type="body" idx="1"/>
          </p:nvPr>
        </p:nvSpPr>
        <p:spPr bwMode="auto">
          <a:xfrm>
            <a:off x="685800" y="2667000"/>
            <a:ext cx="7772400" cy="34591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229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229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229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3F4E8342-25A9-4C7E-8F9F-66BFD769CAF8}"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ctr"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ctr" rtl="0" eaLnBrk="1" fontAlgn="base" hangingPunct="1">
        <a:spcBef>
          <a:spcPct val="20000"/>
        </a:spcBef>
        <a:spcAft>
          <a:spcPct val="0"/>
        </a:spcAft>
        <a:buChar char="–"/>
        <a:defRPr sz="2800">
          <a:solidFill>
            <a:schemeClr val="tx1"/>
          </a:solidFill>
          <a:latin typeface="+mn-lt"/>
        </a:defRPr>
      </a:lvl2pPr>
      <a:lvl3pPr marL="1143000" indent="-228600" algn="ctr" rtl="0" eaLnBrk="1" fontAlgn="base" hangingPunct="1">
        <a:spcBef>
          <a:spcPct val="20000"/>
        </a:spcBef>
        <a:spcAft>
          <a:spcPct val="0"/>
        </a:spcAft>
        <a:buChar char="•"/>
        <a:defRPr sz="2400">
          <a:solidFill>
            <a:schemeClr val="tx1"/>
          </a:solidFill>
          <a:latin typeface="+mn-lt"/>
        </a:defRPr>
      </a:lvl3pPr>
      <a:lvl4pPr marL="1600200" indent="-228600" algn="ctr" rtl="0" eaLnBrk="1" fontAlgn="base" hangingPunct="1">
        <a:spcBef>
          <a:spcPct val="20000"/>
        </a:spcBef>
        <a:spcAft>
          <a:spcPct val="0"/>
        </a:spcAft>
        <a:buChar char="–"/>
        <a:defRPr sz="2000">
          <a:solidFill>
            <a:schemeClr val="tx1"/>
          </a:solidFill>
          <a:latin typeface="+mn-lt"/>
        </a:defRPr>
      </a:lvl4pPr>
      <a:lvl5pPr marL="2057400" indent="-228600" algn="ctr" rtl="0" eaLnBrk="1" fontAlgn="base" hangingPunct="1">
        <a:spcBef>
          <a:spcPct val="20000"/>
        </a:spcBef>
        <a:spcAft>
          <a:spcPct val="0"/>
        </a:spcAft>
        <a:buChar char="»"/>
        <a:defRPr sz="2000">
          <a:solidFill>
            <a:schemeClr val="tx1"/>
          </a:solidFill>
          <a:latin typeface="+mn-lt"/>
        </a:defRPr>
      </a:lvl5pPr>
      <a:lvl6pPr marL="2514600" indent="-228600" algn="ctr" rtl="0" eaLnBrk="1" fontAlgn="base" hangingPunct="1">
        <a:spcBef>
          <a:spcPct val="20000"/>
        </a:spcBef>
        <a:spcAft>
          <a:spcPct val="0"/>
        </a:spcAft>
        <a:buChar char="»"/>
        <a:defRPr sz="2000">
          <a:solidFill>
            <a:schemeClr val="tx1"/>
          </a:solidFill>
          <a:latin typeface="+mn-lt"/>
        </a:defRPr>
      </a:lvl6pPr>
      <a:lvl7pPr marL="2971800" indent="-228600" algn="ctr" rtl="0" eaLnBrk="1" fontAlgn="base" hangingPunct="1">
        <a:spcBef>
          <a:spcPct val="20000"/>
        </a:spcBef>
        <a:spcAft>
          <a:spcPct val="0"/>
        </a:spcAft>
        <a:buChar char="»"/>
        <a:defRPr sz="2000">
          <a:solidFill>
            <a:schemeClr val="tx1"/>
          </a:solidFill>
          <a:latin typeface="+mn-lt"/>
        </a:defRPr>
      </a:lvl7pPr>
      <a:lvl8pPr marL="3429000" indent="-228600" algn="ctr" rtl="0" eaLnBrk="1" fontAlgn="base" hangingPunct="1">
        <a:spcBef>
          <a:spcPct val="20000"/>
        </a:spcBef>
        <a:spcAft>
          <a:spcPct val="0"/>
        </a:spcAft>
        <a:buChar char="»"/>
        <a:defRPr sz="2000">
          <a:solidFill>
            <a:schemeClr val="tx1"/>
          </a:solidFill>
          <a:latin typeface="+mn-lt"/>
        </a:defRPr>
      </a:lvl8pPr>
      <a:lvl9pPr marL="3886200" indent="-228600" algn="ctr"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331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331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331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331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0DDAA7CE-5BD7-4665-9FD2-4175FCB5F613}"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433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434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434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434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FEAA0039-BBA0-426D-8820-441CA9544B3C}"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bwMode="auto">
          <a:xfrm>
            <a:off x="457200" y="12954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5363" name="Rectangle 3"/>
          <p:cNvSpPr>
            <a:spLocks noGrp="1" noChangeArrowheads="1"/>
          </p:cNvSpPr>
          <p:nvPr>
            <p:ph type="body" idx="1"/>
          </p:nvPr>
        </p:nvSpPr>
        <p:spPr bwMode="auto">
          <a:xfrm>
            <a:off x="685800" y="2667000"/>
            <a:ext cx="7772400" cy="34591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536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536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536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26E8EB31-4A2B-499B-844B-42A470B46AEC}"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ctr"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ctr" rtl="0" eaLnBrk="1" fontAlgn="base" hangingPunct="1">
        <a:spcBef>
          <a:spcPct val="20000"/>
        </a:spcBef>
        <a:spcAft>
          <a:spcPct val="0"/>
        </a:spcAft>
        <a:buChar char="–"/>
        <a:defRPr sz="2800">
          <a:solidFill>
            <a:schemeClr val="tx1"/>
          </a:solidFill>
          <a:latin typeface="+mn-lt"/>
        </a:defRPr>
      </a:lvl2pPr>
      <a:lvl3pPr marL="1143000" indent="-228600" algn="ctr" rtl="0" eaLnBrk="1" fontAlgn="base" hangingPunct="1">
        <a:spcBef>
          <a:spcPct val="20000"/>
        </a:spcBef>
        <a:spcAft>
          <a:spcPct val="0"/>
        </a:spcAft>
        <a:buChar char="•"/>
        <a:defRPr sz="2400">
          <a:solidFill>
            <a:schemeClr val="tx1"/>
          </a:solidFill>
          <a:latin typeface="+mn-lt"/>
        </a:defRPr>
      </a:lvl3pPr>
      <a:lvl4pPr marL="1600200" indent="-228600" algn="ctr" rtl="0" eaLnBrk="1" fontAlgn="base" hangingPunct="1">
        <a:spcBef>
          <a:spcPct val="20000"/>
        </a:spcBef>
        <a:spcAft>
          <a:spcPct val="0"/>
        </a:spcAft>
        <a:buChar char="–"/>
        <a:defRPr sz="2000">
          <a:solidFill>
            <a:schemeClr val="tx1"/>
          </a:solidFill>
          <a:latin typeface="+mn-lt"/>
        </a:defRPr>
      </a:lvl4pPr>
      <a:lvl5pPr marL="2057400" indent="-228600" algn="ctr" rtl="0" eaLnBrk="1" fontAlgn="base" hangingPunct="1">
        <a:spcBef>
          <a:spcPct val="20000"/>
        </a:spcBef>
        <a:spcAft>
          <a:spcPct val="0"/>
        </a:spcAft>
        <a:buChar char="»"/>
        <a:defRPr sz="2000">
          <a:solidFill>
            <a:schemeClr val="tx1"/>
          </a:solidFill>
          <a:latin typeface="+mn-lt"/>
        </a:defRPr>
      </a:lvl5pPr>
      <a:lvl6pPr marL="2514600" indent="-228600" algn="ctr" rtl="0" eaLnBrk="1" fontAlgn="base" hangingPunct="1">
        <a:spcBef>
          <a:spcPct val="20000"/>
        </a:spcBef>
        <a:spcAft>
          <a:spcPct val="0"/>
        </a:spcAft>
        <a:buChar char="»"/>
        <a:defRPr sz="2000">
          <a:solidFill>
            <a:schemeClr val="tx1"/>
          </a:solidFill>
          <a:latin typeface="+mn-lt"/>
        </a:defRPr>
      </a:lvl6pPr>
      <a:lvl7pPr marL="2971800" indent="-228600" algn="ctr" rtl="0" eaLnBrk="1" fontAlgn="base" hangingPunct="1">
        <a:spcBef>
          <a:spcPct val="20000"/>
        </a:spcBef>
        <a:spcAft>
          <a:spcPct val="0"/>
        </a:spcAft>
        <a:buChar char="»"/>
        <a:defRPr sz="2000">
          <a:solidFill>
            <a:schemeClr val="tx1"/>
          </a:solidFill>
          <a:latin typeface="+mn-lt"/>
        </a:defRPr>
      </a:lvl7pPr>
      <a:lvl8pPr marL="3429000" indent="-228600" algn="ctr" rtl="0" eaLnBrk="1" fontAlgn="base" hangingPunct="1">
        <a:spcBef>
          <a:spcPct val="20000"/>
        </a:spcBef>
        <a:spcAft>
          <a:spcPct val="0"/>
        </a:spcAft>
        <a:buChar char="»"/>
        <a:defRPr sz="2000">
          <a:solidFill>
            <a:schemeClr val="tx1"/>
          </a:solidFill>
          <a:latin typeface="+mn-lt"/>
        </a:defRPr>
      </a:lvl8pPr>
      <a:lvl9pPr marL="3886200" indent="-228600" algn="ctr"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34" name="Picture 10" descr="g14"/>
          <p:cNvPicPr>
            <a:picLocks noChangeAspect="1" noChangeArrowheads="1" noCrop="1"/>
          </p:cNvPicPr>
          <p:nvPr/>
        </p:nvPicPr>
        <p:blipFill>
          <a:blip r:embed="rId13" cstate="print"/>
          <a:srcRect/>
          <a:stretch>
            <a:fillRect/>
          </a:stretch>
        </p:blipFill>
        <p:spPr bwMode="auto">
          <a:xfrm flipH="1">
            <a:off x="7315200" y="5257800"/>
            <a:ext cx="1828800" cy="914400"/>
          </a:xfrm>
          <a:prstGeom prst="rect">
            <a:avLst/>
          </a:prstGeom>
          <a:noFill/>
        </p:spPr>
      </p:pic>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2000">
                <a:solidFill>
                  <a:schemeClr val="bg1"/>
                </a:solidFill>
                <a:latin typeface="+mn-lt"/>
              </a:defRPr>
            </a:lvl1pPr>
          </a:lstStyle>
          <a:p>
            <a:fld id="{B8C17371-B9EE-4CE2-95D2-7E05FDA0CC4A}" type="datetimeFigureOut">
              <a:rPr lang="en-US" smtClean="0"/>
              <a:pPr/>
              <a:t>5/19/2009</a:t>
            </a:fld>
            <a:endParaRPr lang="en-A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2000">
                <a:solidFill>
                  <a:schemeClr val="bg1"/>
                </a:solidFill>
                <a:latin typeface="+mn-lt"/>
              </a:defRPr>
            </a:lvl1pPr>
          </a:lstStyle>
          <a:p>
            <a:endParaRPr lang="en-A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2000">
                <a:solidFill>
                  <a:schemeClr val="bg1"/>
                </a:solidFill>
                <a:latin typeface="+mn-lt"/>
              </a:defRPr>
            </a:lvl1pPr>
          </a:lstStyle>
          <a:p>
            <a:fld id="{C541282D-8C60-4733-8479-DCD75683927A}"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ctr" rtl="0" eaLnBrk="1" fontAlgn="base" hangingPunct="1">
        <a:spcBef>
          <a:spcPct val="0"/>
        </a:spcBef>
        <a:spcAft>
          <a:spcPct val="0"/>
        </a:spcAft>
        <a:defRPr sz="6000">
          <a:solidFill>
            <a:schemeClr val="bg1"/>
          </a:solidFill>
          <a:latin typeface="+mj-lt"/>
          <a:ea typeface="+mj-ea"/>
          <a:cs typeface="+mj-cs"/>
        </a:defRPr>
      </a:lvl1pPr>
      <a:lvl2pPr algn="ctr" rtl="0" eaLnBrk="1" fontAlgn="base" hangingPunct="1">
        <a:spcBef>
          <a:spcPct val="0"/>
        </a:spcBef>
        <a:spcAft>
          <a:spcPct val="0"/>
        </a:spcAft>
        <a:defRPr sz="6000">
          <a:solidFill>
            <a:schemeClr val="bg1"/>
          </a:solidFill>
          <a:latin typeface="Blackadder ITC" pitchFamily="82" charset="0"/>
        </a:defRPr>
      </a:lvl2pPr>
      <a:lvl3pPr algn="ctr" rtl="0" eaLnBrk="1" fontAlgn="base" hangingPunct="1">
        <a:spcBef>
          <a:spcPct val="0"/>
        </a:spcBef>
        <a:spcAft>
          <a:spcPct val="0"/>
        </a:spcAft>
        <a:defRPr sz="6000">
          <a:solidFill>
            <a:schemeClr val="bg1"/>
          </a:solidFill>
          <a:latin typeface="Blackadder ITC" pitchFamily="82" charset="0"/>
        </a:defRPr>
      </a:lvl3pPr>
      <a:lvl4pPr algn="ctr" rtl="0" eaLnBrk="1" fontAlgn="base" hangingPunct="1">
        <a:spcBef>
          <a:spcPct val="0"/>
        </a:spcBef>
        <a:spcAft>
          <a:spcPct val="0"/>
        </a:spcAft>
        <a:defRPr sz="6000">
          <a:solidFill>
            <a:schemeClr val="bg1"/>
          </a:solidFill>
          <a:latin typeface="Blackadder ITC" pitchFamily="82" charset="0"/>
        </a:defRPr>
      </a:lvl4pPr>
      <a:lvl5pPr algn="ctr" rtl="0" eaLnBrk="1" fontAlgn="base" hangingPunct="1">
        <a:spcBef>
          <a:spcPct val="0"/>
        </a:spcBef>
        <a:spcAft>
          <a:spcPct val="0"/>
        </a:spcAft>
        <a:defRPr sz="6000">
          <a:solidFill>
            <a:schemeClr val="bg1"/>
          </a:solidFill>
          <a:latin typeface="Blackadder ITC" pitchFamily="82" charset="0"/>
        </a:defRPr>
      </a:lvl5pPr>
      <a:lvl6pPr marL="457200" algn="ctr" rtl="0" eaLnBrk="1" fontAlgn="base" hangingPunct="1">
        <a:spcBef>
          <a:spcPct val="0"/>
        </a:spcBef>
        <a:spcAft>
          <a:spcPct val="0"/>
        </a:spcAft>
        <a:defRPr sz="6000">
          <a:solidFill>
            <a:schemeClr val="bg1"/>
          </a:solidFill>
          <a:latin typeface="Blackadder ITC" pitchFamily="82" charset="0"/>
        </a:defRPr>
      </a:lvl6pPr>
      <a:lvl7pPr marL="914400" algn="ctr" rtl="0" eaLnBrk="1" fontAlgn="base" hangingPunct="1">
        <a:spcBef>
          <a:spcPct val="0"/>
        </a:spcBef>
        <a:spcAft>
          <a:spcPct val="0"/>
        </a:spcAft>
        <a:defRPr sz="6000">
          <a:solidFill>
            <a:schemeClr val="bg1"/>
          </a:solidFill>
          <a:latin typeface="Blackadder ITC" pitchFamily="82" charset="0"/>
        </a:defRPr>
      </a:lvl7pPr>
      <a:lvl8pPr marL="1371600" algn="ctr" rtl="0" eaLnBrk="1" fontAlgn="base" hangingPunct="1">
        <a:spcBef>
          <a:spcPct val="0"/>
        </a:spcBef>
        <a:spcAft>
          <a:spcPct val="0"/>
        </a:spcAft>
        <a:defRPr sz="6000">
          <a:solidFill>
            <a:schemeClr val="bg1"/>
          </a:solidFill>
          <a:latin typeface="Blackadder ITC" pitchFamily="82" charset="0"/>
        </a:defRPr>
      </a:lvl8pPr>
      <a:lvl9pPr marL="1828800" algn="ctr" rtl="0" eaLnBrk="1" fontAlgn="base" hangingPunct="1">
        <a:spcBef>
          <a:spcPct val="0"/>
        </a:spcBef>
        <a:spcAft>
          <a:spcPct val="0"/>
        </a:spcAft>
        <a:defRPr sz="6000">
          <a:solidFill>
            <a:schemeClr val="bg1"/>
          </a:solidFill>
          <a:latin typeface="Blackadder ITC" pitchFamily="82" charset="0"/>
        </a:defRPr>
      </a:lvl9pPr>
    </p:titleStyle>
    <p:bodyStyle>
      <a:lvl1pPr marL="342900" indent="-342900" algn="l" rtl="0" eaLnBrk="1" fontAlgn="base" hangingPunct="1">
        <a:spcBef>
          <a:spcPct val="20000"/>
        </a:spcBef>
        <a:spcAft>
          <a:spcPct val="0"/>
        </a:spcAft>
        <a:buChar char="•"/>
        <a:defRPr sz="4400">
          <a:solidFill>
            <a:schemeClr val="bg1"/>
          </a:solidFill>
          <a:latin typeface="+mn-lt"/>
          <a:ea typeface="+mn-ea"/>
          <a:cs typeface="+mn-cs"/>
        </a:defRPr>
      </a:lvl1pPr>
      <a:lvl2pPr marL="742950" indent="-285750" algn="l" rtl="0" eaLnBrk="1" fontAlgn="base" hangingPunct="1">
        <a:spcBef>
          <a:spcPct val="20000"/>
        </a:spcBef>
        <a:spcAft>
          <a:spcPct val="0"/>
        </a:spcAft>
        <a:buChar char="–"/>
        <a:defRPr sz="4000">
          <a:solidFill>
            <a:schemeClr val="bg1"/>
          </a:solidFill>
          <a:latin typeface="+mn-lt"/>
        </a:defRPr>
      </a:lvl2pPr>
      <a:lvl3pPr marL="1143000" indent="-228600" algn="l" rtl="0" eaLnBrk="1" fontAlgn="base" hangingPunct="1">
        <a:spcBef>
          <a:spcPct val="20000"/>
        </a:spcBef>
        <a:spcAft>
          <a:spcPct val="0"/>
        </a:spcAft>
        <a:buChar char="•"/>
        <a:defRPr sz="3600">
          <a:solidFill>
            <a:schemeClr val="bg1"/>
          </a:solidFill>
          <a:latin typeface="+mn-lt"/>
        </a:defRPr>
      </a:lvl3pPr>
      <a:lvl4pPr marL="1600200" indent="-228600" algn="l" rtl="0" eaLnBrk="1" fontAlgn="base" hangingPunct="1">
        <a:spcBef>
          <a:spcPct val="20000"/>
        </a:spcBef>
        <a:spcAft>
          <a:spcPct val="0"/>
        </a:spcAft>
        <a:buChar char="–"/>
        <a:defRPr sz="3200">
          <a:solidFill>
            <a:schemeClr val="bg1"/>
          </a:solidFill>
          <a:latin typeface="+mn-lt"/>
        </a:defRPr>
      </a:lvl4pPr>
      <a:lvl5pPr marL="2057400" indent="-228600" algn="l" rtl="0" eaLnBrk="1" fontAlgn="base" hangingPunct="1">
        <a:spcBef>
          <a:spcPct val="20000"/>
        </a:spcBef>
        <a:spcAft>
          <a:spcPct val="0"/>
        </a:spcAft>
        <a:buChar char="»"/>
        <a:defRPr sz="3200">
          <a:solidFill>
            <a:schemeClr val="bg1"/>
          </a:solidFill>
          <a:latin typeface="+mn-lt"/>
        </a:defRPr>
      </a:lvl5pPr>
      <a:lvl6pPr marL="2514600" indent="-228600" algn="l" rtl="0" eaLnBrk="1" fontAlgn="base" hangingPunct="1">
        <a:spcBef>
          <a:spcPct val="20000"/>
        </a:spcBef>
        <a:spcAft>
          <a:spcPct val="0"/>
        </a:spcAft>
        <a:buChar char="»"/>
        <a:defRPr sz="3200">
          <a:solidFill>
            <a:schemeClr val="bg1"/>
          </a:solidFill>
          <a:latin typeface="+mn-lt"/>
        </a:defRPr>
      </a:lvl6pPr>
      <a:lvl7pPr marL="2971800" indent="-228600" algn="l" rtl="0" eaLnBrk="1" fontAlgn="base" hangingPunct="1">
        <a:spcBef>
          <a:spcPct val="20000"/>
        </a:spcBef>
        <a:spcAft>
          <a:spcPct val="0"/>
        </a:spcAft>
        <a:buChar char="»"/>
        <a:defRPr sz="3200">
          <a:solidFill>
            <a:schemeClr val="bg1"/>
          </a:solidFill>
          <a:latin typeface="+mn-lt"/>
        </a:defRPr>
      </a:lvl7pPr>
      <a:lvl8pPr marL="3429000" indent="-228600" algn="l" rtl="0" eaLnBrk="1" fontAlgn="base" hangingPunct="1">
        <a:spcBef>
          <a:spcPct val="20000"/>
        </a:spcBef>
        <a:spcAft>
          <a:spcPct val="0"/>
        </a:spcAft>
        <a:buChar char="»"/>
        <a:defRPr sz="3200">
          <a:solidFill>
            <a:schemeClr val="bg1"/>
          </a:solidFill>
          <a:latin typeface="+mn-lt"/>
        </a:defRPr>
      </a:lvl8pPr>
      <a:lvl9pPr marL="3886200" indent="-228600" algn="l" rtl="0" eaLnBrk="1" fontAlgn="base" hangingPunct="1">
        <a:spcBef>
          <a:spcPct val="20000"/>
        </a:spcBef>
        <a:spcAft>
          <a:spcPct val="0"/>
        </a:spcAft>
        <a:buChar char="»"/>
        <a:defRPr sz="32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6666"/>
            </a:gs>
            <a:gs pos="100000">
              <a:srgbClr val="006666">
                <a:gamma/>
                <a:tint val="0"/>
                <a:invGamma/>
              </a:srgbClr>
            </a:gs>
          </a:gsLst>
          <a:lin ang="189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B8C17371-B9EE-4CE2-95D2-7E05FDA0CC4A}" type="datetimeFigureOut">
              <a:rPr lang="en-US" smtClean="0"/>
              <a:pPr/>
              <a:t>5/19/2009</a:t>
            </a:fld>
            <a:endParaRPr lang="en-AU"/>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C541282D-8C60-4733-8479-DCD75683927A}" type="slidenum">
              <a:rPr lang="en-AU" smtClean="0"/>
              <a:pPr/>
              <a:t>‹#›</a:t>
            </a:fld>
            <a:endParaRPr lang="en-AU"/>
          </a:p>
        </p:txBody>
      </p:sp>
      <p:pic>
        <p:nvPicPr>
          <p:cNvPr id="1031" name="Picture 7" descr="LA01638A"/>
          <p:cNvPicPr>
            <a:picLocks noChangeAspect="1" noChangeArrowheads="1"/>
          </p:cNvPicPr>
          <p:nvPr/>
        </p:nvPicPr>
        <p:blipFill>
          <a:blip r:embed="rId13" cstate="print"/>
          <a:srcRect/>
          <a:stretch>
            <a:fillRect/>
          </a:stretch>
        </p:blipFill>
        <p:spPr bwMode="auto">
          <a:xfrm>
            <a:off x="0" y="4206875"/>
            <a:ext cx="1958975" cy="2651125"/>
          </a:xfrm>
          <a:prstGeom prst="rect">
            <a:avLst/>
          </a:prstGeom>
          <a:noFill/>
        </p:spPr>
      </p:pic>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Times New Roman" pitchFamily="18" charset="0"/>
        </a:defRPr>
      </a:lvl2pPr>
      <a:lvl3pPr algn="ctr" rtl="0" eaLnBrk="1" fontAlgn="base" hangingPunct="1">
        <a:spcBef>
          <a:spcPct val="0"/>
        </a:spcBef>
        <a:spcAft>
          <a:spcPct val="0"/>
        </a:spcAft>
        <a:defRPr sz="4400">
          <a:solidFill>
            <a:schemeClr val="tx2"/>
          </a:solidFill>
          <a:latin typeface="Times New Roman" pitchFamily="18" charset="0"/>
        </a:defRPr>
      </a:lvl3pPr>
      <a:lvl4pPr algn="ctr" rtl="0" eaLnBrk="1" fontAlgn="base" hangingPunct="1">
        <a:spcBef>
          <a:spcPct val="0"/>
        </a:spcBef>
        <a:spcAft>
          <a:spcPct val="0"/>
        </a:spcAft>
        <a:defRPr sz="4400">
          <a:solidFill>
            <a:schemeClr val="tx2"/>
          </a:solidFill>
          <a:latin typeface="Times New Roman" pitchFamily="18" charset="0"/>
        </a:defRPr>
      </a:lvl4pPr>
      <a:lvl5pPr algn="ctr" rtl="0" eaLnBrk="1" fontAlgn="base" hangingPunct="1">
        <a:spcBef>
          <a:spcPct val="0"/>
        </a:spcBef>
        <a:spcAft>
          <a:spcPct val="0"/>
        </a:spcAft>
        <a:defRPr sz="4400">
          <a:solidFill>
            <a:schemeClr val="tx2"/>
          </a:solidFill>
          <a:latin typeface="Times New Roman" pitchFamily="18" charset="0"/>
        </a:defRPr>
      </a:lvl5pPr>
      <a:lvl6pPr marL="457200" algn="ctr" rtl="0" eaLnBrk="1" fontAlgn="base" hangingPunct="1">
        <a:spcBef>
          <a:spcPct val="0"/>
        </a:spcBef>
        <a:spcAft>
          <a:spcPct val="0"/>
        </a:spcAft>
        <a:defRPr sz="4400">
          <a:solidFill>
            <a:schemeClr val="tx2"/>
          </a:solidFill>
          <a:latin typeface="Times New Roman" pitchFamily="18" charset="0"/>
        </a:defRPr>
      </a:lvl6pPr>
      <a:lvl7pPr marL="914400" algn="ctr" rtl="0" eaLnBrk="1" fontAlgn="base" hangingPunct="1">
        <a:spcBef>
          <a:spcPct val="0"/>
        </a:spcBef>
        <a:spcAft>
          <a:spcPct val="0"/>
        </a:spcAft>
        <a:defRPr sz="4400">
          <a:solidFill>
            <a:schemeClr val="tx2"/>
          </a:solidFill>
          <a:latin typeface="Times New Roman" pitchFamily="18" charset="0"/>
        </a:defRPr>
      </a:lvl7pPr>
      <a:lvl8pPr marL="1371600" algn="ctr" rtl="0" eaLnBrk="1" fontAlgn="base" hangingPunct="1">
        <a:spcBef>
          <a:spcPct val="0"/>
        </a:spcBef>
        <a:spcAft>
          <a:spcPct val="0"/>
        </a:spcAft>
        <a:defRPr sz="4400">
          <a:solidFill>
            <a:schemeClr val="tx2"/>
          </a:solidFill>
          <a:latin typeface="Times New Roman" pitchFamily="18" charset="0"/>
        </a:defRPr>
      </a:lvl8pPr>
      <a:lvl9pPr marL="1828800" algn="ctr" rtl="0" eaLnBrk="1" fontAlgn="base" hangingPunct="1">
        <a:spcBef>
          <a:spcPct val="0"/>
        </a:spcBef>
        <a:spcAft>
          <a:spcPct val="0"/>
        </a:spcAft>
        <a:defRPr sz="44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lum/>
          </a:blip>
          <a:srcRect/>
          <a:stretch>
            <a:fillRect t="-25000" b="-25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41282D-8C60-4733-8479-DCD75683927A}"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AutoShape 7"/>
          <p:cNvSpPr>
            <a:spLocks noChangeArrowheads="1"/>
          </p:cNvSpPr>
          <p:nvPr/>
        </p:nvSpPr>
        <p:spPr bwMode="auto">
          <a:xfrm>
            <a:off x="0" y="0"/>
            <a:ext cx="9144000" cy="6858000"/>
          </a:xfrm>
          <a:prstGeom prst="bevel">
            <a:avLst>
              <a:gd name="adj" fmla="val 4306"/>
            </a:avLst>
          </a:prstGeom>
          <a:solidFill>
            <a:schemeClr val="folHlink"/>
          </a:solidFill>
          <a:ln w="38100">
            <a:solidFill>
              <a:schemeClr val="tx1"/>
            </a:solidFill>
            <a:miter lim="800000"/>
            <a:headEnd/>
            <a:tailEnd/>
          </a:ln>
          <a:effectLst/>
        </p:spPr>
        <p:txBody>
          <a:bodyPr wrap="none" anchor="ctr"/>
          <a:lstStyle/>
          <a:p>
            <a:endParaRPr lang="en-AU"/>
          </a:p>
        </p:txBody>
      </p:sp>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457200" y="1600200"/>
            <a:ext cx="8229600" cy="4800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8" name="Rectangle 4"/>
          <p:cNvSpPr>
            <a:spLocks noGrp="1" noChangeArrowheads="1"/>
          </p:cNvSpPr>
          <p:nvPr>
            <p:ph type="dt" sz="half" idx="2"/>
          </p:nvPr>
        </p:nvSpPr>
        <p:spPr bwMode="auto">
          <a:xfrm>
            <a:off x="457200" y="6629400"/>
            <a:ext cx="21336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fld id="{B8C17371-B9EE-4CE2-95D2-7E05FDA0CC4A}" type="datetimeFigureOut">
              <a:rPr lang="en-US" smtClean="0"/>
              <a:pPr/>
              <a:t>5/19/2009</a:t>
            </a:fld>
            <a:endParaRPr lang="en-AU"/>
          </a:p>
        </p:txBody>
      </p:sp>
      <p:sp>
        <p:nvSpPr>
          <p:cNvPr id="1029" name="Rectangle 5"/>
          <p:cNvSpPr>
            <a:spLocks noGrp="1" noChangeArrowheads="1"/>
          </p:cNvSpPr>
          <p:nvPr>
            <p:ph type="ftr" sz="quarter" idx="3"/>
          </p:nvPr>
        </p:nvSpPr>
        <p:spPr bwMode="auto">
          <a:xfrm>
            <a:off x="2667000" y="6629400"/>
            <a:ext cx="38100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endParaRPr lang="en-AU"/>
          </a:p>
        </p:txBody>
      </p:sp>
      <p:sp>
        <p:nvSpPr>
          <p:cNvPr id="1030" name="Rectangle 6"/>
          <p:cNvSpPr>
            <a:spLocks noGrp="1" noChangeArrowheads="1"/>
          </p:cNvSpPr>
          <p:nvPr>
            <p:ph type="sldNum" sz="quarter" idx="4"/>
          </p:nvPr>
        </p:nvSpPr>
        <p:spPr bwMode="auto">
          <a:xfrm>
            <a:off x="6629400" y="6553200"/>
            <a:ext cx="2133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fld id="{C541282D-8C60-4733-8479-DCD75683927A}"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xStyles>
    <p:titleStyle>
      <a:lvl1pPr algn="ctr" rtl="0" eaLnBrk="1" fontAlgn="base" hangingPunct="1">
        <a:spcBef>
          <a:spcPct val="0"/>
        </a:spcBef>
        <a:spcAft>
          <a:spcPct val="0"/>
        </a:spcAft>
        <a:defRPr sz="5400" b="1">
          <a:solidFill>
            <a:schemeClr val="tx2"/>
          </a:solidFill>
          <a:latin typeface="+mj-lt"/>
          <a:ea typeface="+mj-ea"/>
          <a:cs typeface="+mj-cs"/>
        </a:defRPr>
      </a:lvl1pPr>
      <a:lvl2pPr algn="ctr" rtl="0" eaLnBrk="1" fontAlgn="base" hangingPunct="1">
        <a:spcBef>
          <a:spcPct val="0"/>
        </a:spcBef>
        <a:spcAft>
          <a:spcPct val="0"/>
        </a:spcAft>
        <a:defRPr sz="5400" b="1">
          <a:solidFill>
            <a:schemeClr val="tx2"/>
          </a:solidFill>
          <a:latin typeface="Andy" pitchFamily="66" charset="0"/>
        </a:defRPr>
      </a:lvl2pPr>
      <a:lvl3pPr algn="ctr" rtl="0" eaLnBrk="1" fontAlgn="base" hangingPunct="1">
        <a:spcBef>
          <a:spcPct val="0"/>
        </a:spcBef>
        <a:spcAft>
          <a:spcPct val="0"/>
        </a:spcAft>
        <a:defRPr sz="5400" b="1">
          <a:solidFill>
            <a:schemeClr val="tx2"/>
          </a:solidFill>
          <a:latin typeface="Andy" pitchFamily="66" charset="0"/>
        </a:defRPr>
      </a:lvl3pPr>
      <a:lvl4pPr algn="ctr" rtl="0" eaLnBrk="1" fontAlgn="base" hangingPunct="1">
        <a:spcBef>
          <a:spcPct val="0"/>
        </a:spcBef>
        <a:spcAft>
          <a:spcPct val="0"/>
        </a:spcAft>
        <a:defRPr sz="5400" b="1">
          <a:solidFill>
            <a:schemeClr val="tx2"/>
          </a:solidFill>
          <a:latin typeface="Andy" pitchFamily="66" charset="0"/>
        </a:defRPr>
      </a:lvl4pPr>
      <a:lvl5pPr algn="ctr" rtl="0" eaLnBrk="1" fontAlgn="base" hangingPunct="1">
        <a:spcBef>
          <a:spcPct val="0"/>
        </a:spcBef>
        <a:spcAft>
          <a:spcPct val="0"/>
        </a:spcAft>
        <a:defRPr sz="5400" b="1">
          <a:solidFill>
            <a:schemeClr val="tx2"/>
          </a:solidFill>
          <a:latin typeface="Andy" pitchFamily="66" charset="0"/>
        </a:defRPr>
      </a:lvl5pPr>
      <a:lvl6pPr marL="457200" algn="ctr" rtl="0" eaLnBrk="1" fontAlgn="base" hangingPunct="1">
        <a:spcBef>
          <a:spcPct val="0"/>
        </a:spcBef>
        <a:spcAft>
          <a:spcPct val="0"/>
        </a:spcAft>
        <a:defRPr sz="5400" b="1">
          <a:solidFill>
            <a:schemeClr val="tx2"/>
          </a:solidFill>
          <a:latin typeface="Andy" pitchFamily="66" charset="0"/>
        </a:defRPr>
      </a:lvl6pPr>
      <a:lvl7pPr marL="914400" algn="ctr" rtl="0" eaLnBrk="1" fontAlgn="base" hangingPunct="1">
        <a:spcBef>
          <a:spcPct val="0"/>
        </a:spcBef>
        <a:spcAft>
          <a:spcPct val="0"/>
        </a:spcAft>
        <a:defRPr sz="5400" b="1">
          <a:solidFill>
            <a:schemeClr val="tx2"/>
          </a:solidFill>
          <a:latin typeface="Andy" pitchFamily="66" charset="0"/>
        </a:defRPr>
      </a:lvl7pPr>
      <a:lvl8pPr marL="1371600" algn="ctr" rtl="0" eaLnBrk="1" fontAlgn="base" hangingPunct="1">
        <a:spcBef>
          <a:spcPct val="0"/>
        </a:spcBef>
        <a:spcAft>
          <a:spcPct val="0"/>
        </a:spcAft>
        <a:defRPr sz="5400" b="1">
          <a:solidFill>
            <a:schemeClr val="tx2"/>
          </a:solidFill>
          <a:latin typeface="Andy" pitchFamily="66" charset="0"/>
        </a:defRPr>
      </a:lvl8pPr>
      <a:lvl9pPr marL="1828800" algn="ctr" rtl="0" eaLnBrk="1" fontAlgn="base" hangingPunct="1">
        <a:spcBef>
          <a:spcPct val="0"/>
        </a:spcBef>
        <a:spcAft>
          <a:spcPct val="0"/>
        </a:spcAft>
        <a:defRPr sz="5400" b="1">
          <a:solidFill>
            <a:schemeClr val="tx2"/>
          </a:solidFill>
          <a:latin typeface="Andy" pitchFamily="66"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31" name="Picture 7" descr="be1mfr1c[1]"/>
          <p:cNvPicPr>
            <a:picLocks noChangeAspect="1" noChangeArrowheads="1"/>
          </p:cNvPicPr>
          <p:nvPr/>
        </p:nvPicPr>
        <p:blipFill>
          <a:blip r:embed="rId13" cstate="print"/>
          <a:srcRect/>
          <a:stretch>
            <a:fillRect/>
          </a:stretch>
        </p:blipFill>
        <p:spPr bwMode="auto">
          <a:xfrm>
            <a:off x="0" y="914400"/>
            <a:ext cx="9144000" cy="5943600"/>
          </a:xfrm>
          <a:prstGeom prst="rect">
            <a:avLst/>
          </a:prstGeom>
          <a:noFill/>
        </p:spPr>
      </p:pic>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bg1"/>
                </a:solidFill>
              </a:defRPr>
            </a:lvl1pPr>
          </a:lstStyle>
          <a:p>
            <a:fld id="{B8C17371-B9EE-4CE2-95D2-7E05FDA0CC4A}" type="datetimeFigureOut">
              <a:rPr lang="en-US" smtClean="0"/>
              <a:pPr/>
              <a:t>5/19/2009</a:t>
            </a:fld>
            <a:endParaRPr lang="en-A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bg1"/>
                </a:solidFill>
              </a:defRPr>
            </a:lvl1pPr>
          </a:lstStyle>
          <a:p>
            <a:endParaRPr lang="en-A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bg1"/>
                </a:solidFill>
              </a:defRPr>
            </a:lvl1pPr>
          </a:lstStyle>
          <a:p>
            <a:fld id="{C541282D-8C60-4733-8479-DCD75683927A}"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xStyles>
    <p:titleStyle>
      <a:lvl1pPr algn="ctr" rtl="0" eaLnBrk="1" fontAlgn="base" hangingPunct="1">
        <a:spcBef>
          <a:spcPct val="0"/>
        </a:spcBef>
        <a:spcAft>
          <a:spcPct val="0"/>
        </a:spcAft>
        <a:defRPr sz="4400">
          <a:solidFill>
            <a:schemeClr val="bg1"/>
          </a:solidFill>
          <a:latin typeface="+mj-lt"/>
          <a:ea typeface="+mj-ea"/>
          <a:cs typeface="+mj-cs"/>
        </a:defRPr>
      </a:lvl1pPr>
      <a:lvl2pPr algn="ctr" rtl="0" eaLnBrk="1" fontAlgn="base" hangingPunct="1">
        <a:spcBef>
          <a:spcPct val="0"/>
        </a:spcBef>
        <a:spcAft>
          <a:spcPct val="0"/>
        </a:spcAft>
        <a:defRPr sz="4400">
          <a:solidFill>
            <a:schemeClr val="bg1"/>
          </a:solidFill>
          <a:latin typeface="Arial" charset="0"/>
        </a:defRPr>
      </a:lvl2pPr>
      <a:lvl3pPr algn="ctr" rtl="0" eaLnBrk="1" fontAlgn="base" hangingPunct="1">
        <a:spcBef>
          <a:spcPct val="0"/>
        </a:spcBef>
        <a:spcAft>
          <a:spcPct val="0"/>
        </a:spcAft>
        <a:defRPr sz="4400">
          <a:solidFill>
            <a:schemeClr val="bg1"/>
          </a:solidFill>
          <a:latin typeface="Arial" charset="0"/>
        </a:defRPr>
      </a:lvl3pPr>
      <a:lvl4pPr algn="ctr" rtl="0" eaLnBrk="1" fontAlgn="base" hangingPunct="1">
        <a:spcBef>
          <a:spcPct val="0"/>
        </a:spcBef>
        <a:spcAft>
          <a:spcPct val="0"/>
        </a:spcAft>
        <a:defRPr sz="4400">
          <a:solidFill>
            <a:schemeClr val="bg1"/>
          </a:solidFill>
          <a:latin typeface="Arial" charset="0"/>
        </a:defRPr>
      </a:lvl4pPr>
      <a:lvl5pPr algn="ctr" rtl="0" eaLnBrk="1" fontAlgn="base" hangingPunct="1">
        <a:spcBef>
          <a:spcPct val="0"/>
        </a:spcBef>
        <a:spcAft>
          <a:spcPct val="0"/>
        </a:spcAft>
        <a:defRPr sz="4400">
          <a:solidFill>
            <a:schemeClr val="bg1"/>
          </a:solidFill>
          <a:latin typeface="Arial" charset="0"/>
        </a:defRPr>
      </a:lvl5pPr>
      <a:lvl6pPr marL="457200" algn="ctr" rtl="0" eaLnBrk="1" fontAlgn="base" hangingPunct="1">
        <a:spcBef>
          <a:spcPct val="0"/>
        </a:spcBef>
        <a:spcAft>
          <a:spcPct val="0"/>
        </a:spcAft>
        <a:defRPr sz="4400">
          <a:solidFill>
            <a:schemeClr val="bg1"/>
          </a:solidFill>
          <a:latin typeface="Arial" charset="0"/>
        </a:defRPr>
      </a:lvl6pPr>
      <a:lvl7pPr marL="914400" algn="ctr" rtl="0" eaLnBrk="1" fontAlgn="base" hangingPunct="1">
        <a:spcBef>
          <a:spcPct val="0"/>
        </a:spcBef>
        <a:spcAft>
          <a:spcPct val="0"/>
        </a:spcAft>
        <a:defRPr sz="4400">
          <a:solidFill>
            <a:schemeClr val="bg1"/>
          </a:solidFill>
          <a:latin typeface="Arial" charset="0"/>
        </a:defRPr>
      </a:lvl7pPr>
      <a:lvl8pPr marL="1371600" algn="ctr" rtl="0" eaLnBrk="1" fontAlgn="base" hangingPunct="1">
        <a:spcBef>
          <a:spcPct val="0"/>
        </a:spcBef>
        <a:spcAft>
          <a:spcPct val="0"/>
        </a:spcAft>
        <a:defRPr sz="4400">
          <a:solidFill>
            <a:schemeClr val="bg1"/>
          </a:solidFill>
          <a:latin typeface="Arial" charset="0"/>
        </a:defRPr>
      </a:lvl8pPr>
      <a:lvl9pPr marL="1828800" algn="ctr" rtl="0" eaLnBrk="1" fontAlgn="base" hangingPunct="1">
        <a:spcBef>
          <a:spcPct val="0"/>
        </a:spcBef>
        <a:spcAft>
          <a:spcPct val="0"/>
        </a:spcAft>
        <a:defRPr sz="4400">
          <a:solidFill>
            <a:schemeClr val="bg1"/>
          </a:solidFill>
          <a:latin typeface="Arial" charset="0"/>
        </a:defRPr>
      </a:lvl9pPr>
    </p:titleStyle>
    <p:bodyStyle>
      <a:lvl1pPr marL="342900" indent="-342900" algn="l" rtl="0" eaLnBrk="1" fontAlgn="base" hangingPunct="1">
        <a:spcBef>
          <a:spcPct val="20000"/>
        </a:spcBef>
        <a:spcAft>
          <a:spcPct val="0"/>
        </a:spcAft>
        <a:buChar char="•"/>
        <a:defRPr sz="3200">
          <a:solidFill>
            <a:schemeClr val="bg1"/>
          </a:solidFill>
          <a:latin typeface="+mn-lt"/>
          <a:ea typeface="+mn-ea"/>
          <a:cs typeface="+mn-cs"/>
        </a:defRPr>
      </a:lvl1pPr>
      <a:lvl2pPr marL="742950" indent="-285750" algn="l" rtl="0" eaLnBrk="1" fontAlgn="base" hangingPunct="1">
        <a:spcBef>
          <a:spcPct val="20000"/>
        </a:spcBef>
        <a:spcAft>
          <a:spcPct val="0"/>
        </a:spcAft>
        <a:buChar char="–"/>
        <a:defRPr sz="2800">
          <a:solidFill>
            <a:schemeClr val="bg1"/>
          </a:solidFill>
          <a:latin typeface="+mn-lt"/>
        </a:defRPr>
      </a:lvl2pPr>
      <a:lvl3pPr marL="1143000" indent="-228600" algn="l" rtl="0" eaLnBrk="1" fontAlgn="base" hangingPunct="1">
        <a:spcBef>
          <a:spcPct val="20000"/>
        </a:spcBef>
        <a:spcAft>
          <a:spcPct val="0"/>
        </a:spcAft>
        <a:buChar char="•"/>
        <a:defRPr sz="2400">
          <a:solidFill>
            <a:schemeClr val="bg1"/>
          </a:solidFill>
          <a:latin typeface="+mn-lt"/>
        </a:defRPr>
      </a:lvl3pPr>
      <a:lvl4pPr marL="1600200" indent="-228600" algn="l" rtl="0" eaLnBrk="1" fontAlgn="base" hangingPunct="1">
        <a:spcBef>
          <a:spcPct val="20000"/>
        </a:spcBef>
        <a:spcAft>
          <a:spcPct val="0"/>
        </a:spcAft>
        <a:buChar char="–"/>
        <a:defRPr sz="2000">
          <a:solidFill>
            <a:schemeClr val="bg1"/>
          </a:solidFill>
          <a:latin typeface="+mn-lt"/>
        </a:defRPr>
      </a:lvl4pPr>
      <a:lvl5pPr marL="2057400" indent="-228600" algn="l" rtl="0" eaLnBrk="1" fontAlgn="base" hangingPunct="1">
        <a:spcBef>
          <a:spcPct val="20000"/>
        </a:spcBef>
        <a:spcAft>
          <a:spcPct val="0"/>
        </a:spcAft>
        <a:buChar char="»"/>
        <a:defRPr sz="2000">
          <a:solidFill>
            <a:schemeClr val="bg1"/>
          </a:solidFill>
          <a:latin typeface="+mn-lt"/>
        </a:defRPr>
      </a:lvl5pPr>
      <a:lvl6pPr marL="2514600" indent="-228600" algn="l" rtl="0" eaLnBrk="1" fontAlgn="base" hangingPunct="1">
        <a:spcBef>
          <a:spcPct val="20000"/>
        </a:spcBef>
        <a:spcAft>
          <a:spcPct val="0"/>
        </a:spcAft>
        <a:buChar char="»"/>
        <a:defRPr sz="2000">
          <a:solidFill>
            <a:schemeClr val="bg1"/>
          </a:solidFill>
          <a:latin typeface="+mn-lt"/>
        </a:defRPr>
      </a:lvl6pPr>
      <a:lvl7pPr marL="2971800" indent="-228600" algn="l" rtl="0" eaLnBrk="1" fontAlgn="base" hangingPunct="1">
        <a:spcBef>
          <a:spcPct val="20000"/>
        </a:spcBef>
        <a:spcAft>
          <a:spcPct val="0"/>
        </a:spcAft>
        <a:buChar char="»"/>
        <a:defRPr sz="2000">
          <a:solidFill>
            <a:schemeClr val="bg1"/>
          </a:solidFill>
          <a:latin typeface="+mn-lt"/>
        </a:defRPr>
      </a:lvl7pPr>
      <a:lvl8pPr marL="3429000" indent="-228600" algn="l" rtl="0" eaLnBrk="1" fontAlgn="base" hangingPunct="1">
        <a:spcBef>
          <a:spcPct val="20000"/>
        </a:spcBef>
        <a:spcAft>
          <a:spcPct val="0"/>
        </a:spcAft>
        <a:buChar char="»"/>
        <a:defRPr sz="2000">
          <a:solidFill>
            <a:schemeClr val="bg1"/>
          </a:solidFill>
          <a:latin typeface="+mn-lt"/>
        </a:defRPr>
      </a:lvl8pPr>
      <a:lvl9pPr marL="3886200" indent="-228600" algn="l" rtl="0" eaLnBrk="1" fontAlgn="base" hangingPunct="1">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533400"/>
            <a:ext cx="77724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685800" y="2514600"/>
            <a:ext cx="7772400" cy="3581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solidFill>
                  <a:srgbClr val="008686"/>
                </a:solidFill>
              </a:defRPr>
            </a:lvl1pPr>
          </a:lstStyle>
          <a:p>
            <a:fld id="{B8C17371-B9EE-4CE2-95D2-7E05FDA0CC4A}" type="datetimeFigureOut">
              <a:rPr lang="en-US" smtClean="0"/>
              <a:pPr/>
              <a:t>5/19/2009</a:t>
            </a:fld>
            <a:endParaRPr lang="en-AU"/>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solidFill>
                  <a:srgbClr val="008686"/>
                </a:solidFill>
              </a:defRPr>
            </a:lvl1pPr>
          </a:lstStyle>
          <a:p>
            <a:endParaRPr lang="en-AU"/>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solidFill>
                  <a:srgbClr val="008686"/>
                </a:solidFill>
              </a:defRPr>
            </a:lvl1pPr>
          </a:lstStyle>
          <a:p>
            <a:fld id="{C541282D-8C60-4733-8479-DCD75683927A}" type="slidenum">
              <a:rPr lang="en-AU" smtClean="0"/>
              <a:pPr/>
              <a:t>‹#›</a:t>
            </a:fld>
            <a:endParaRPr lang="en-AU"/>
          </a:p>
        </p:txBody>
      </p:sp>
      <p:sp>
        <p:nvSpPr>
          <p:cNvPr id="1044" name="FormatShape" descr="SKIING" hidden="1"/>
          <p:cNvSpPr>
            <a:spLocks noChangeArrowheads="1"/>
          </p:cNvSpPr>
          <p:nvPr/>
        </p:nvSpPr>
        <p:spPr bwMode="auto">
          <a:xfrm>
            <a:off x="-1333500" y="1701800"/>
            <a:ext cx="1181100" cy="825500"/>
          </a:xfrm>
          <a:prstGeom prst="rect">
            <a:avLst/>
          </a:prstGeom>
          <a:noFill/>
          <a:ln w="101600" cmpd="thinThick">
            <a:solidFill>
              <a:schemeClr val="tx2"/>
            </a:solidFill>
            <a:miter lim="800000"/>
            <a:headEnd/>
            <a:tailEnd/>
          </a:ln>
          <a:effectLst/>
        </p:spPr>
        <p:txBody>
          <a:bodyPr wrap="none" anchor="ctr"/>
          <a:lstStyle/>
          <a:p>
            <a:pPr algn="ctr"/>
            <a:endParaRPr lang="en-US">
              <a:solidFill>
                <a:srgbClr val="008686"/>
              </a:solidFill>
            </a:endParaRPr>
          </a:p>
        </p:txBody>
      </p:sp>
    </p:spTree>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Lst>
  <p:txStyles>
    <p:titleStyle>
      <a:lvl1pPr algn="ctr" rtl="0" eaLnBrk="1" fontAlgn="base" hangingPunct="1">
        <a:spcBef>
          <a:spcPct val="0"/>
        </a:spcBef>
        <a:spcAft>
          <a:spcPct val="0"/>
        </a:spcAft>
        <a:defRPr sz="4400">
          <a:solidFill>
            <a:srgbClr val="008686"/>
          </a:solidFill>
          <a:latin typeface="+mj-lt"/>
          <a:ea typeface="+mj-ea"/>
          <a:cs typeface="+mj-cs"/>
        </a:defRPr>
      </a:lvl1pPr>
      <a:lvl2pPr algn="ctr" rtl="0" eaLnBrk="1" fontAlgn="base" hangingPunct="1">
        <a:spcBef>
          <a:spcPct val="0"/>
        </a:spcBef>
        <a:spcAft>
          <a:spcPct val="0"/>
        </a:spcAft>
        <a:defRPr sz="4400">
          <a:solidFill>
            <a:srgbClr val="008686"/>
          </a:solidFill>
          <a:latin typeface="Arial" charset="0"/>
        </a:defRPr>
      </a:lvl2pPr>
      <a:lvl3pPr algn="ctr" rtl="0" eaLnBrk="1" fontAlgn="base" hangingPunct="1">
        <a:spcBef>
          <a:spcPct val="0"/>
        </a:spcBef>
        <a:spcAft>
          <a:spcPct val="0"/>
        </a:spcAft>
        <a:defRPr sz="4400">
          <a:solidFill>
            <a:srgbClr val="008686"/>
          </a:solidFill>
          <a:latin typeface="Arial" charset="0"/>
        </a:defRPr>
      </a:lvl3pPr>
      <a:lvl4pPr algn="ctr" rtl="0" eaLnBrk="1" fontAlgn="base" hangingPunct="1">
        <a:spcBef>
          <a:spcPct val="0"/>
        </a:spcBef>
        <a:spcAft>
          <a:spcPct val="0"/>
        </a:spcAft>
        <a:defRPr sz="4400">
          <a:solidFill>
            <a:srgbClr val="008686"/>
          </a:solidFill>
          <a:latin typeface="Arial" charset="0"/>
        </a:defRPr>
      </a:lvl4pPr>
      <a:lvl5pPr algn="ctr" rtl="0" eaLnBrk="1" fontAlgn="base" hangingPunct="1">
        <a:spcBef>
          <a:spcPct val="0"/>
        </a:spcBef>
        <a:spcAft>
          <a:spcPct val="0"/>
        </a:spcAft>
        <a:defRPr sz="4400">
          <a:solidFill>
            <a:srgbClr val="008686"/>
          </a:solidFill>
          <a:latin typeface="Arial" charset="0"/>
        </a:defRPr>
      </a:lvl5pPr>
      <a:lvl6pPr marL="457200" algn="ctr" rtl="0" eaLnBrk="1" fontAlgn="base" hangingPunct="1">
        <a:spcBef>
          <a:spcPct val="0"/>
        </a:spcBef>
        <a:spcAft>
          <a:spcPct val="0"/>
        </a:spcAft>
        <a:defRPr sz="4400">
          <a:solidFill>
            <a:srgbClr val="008686"/>
          </a:solidFill>
          <a:latin typeface="Arial" charset="0"/>
        </a:defRPr>
      </a:lvl6pPr>
      <a:lvl7pPr marL="914400" algn="ctr" rtl="0" eaLnBrk="1" fontAlgn="base" hangingPunct="1">
        <a:spcBef>
          <a:spcPct val="0"/>
        </a:spcBef>
        <a:spcAft>
          <a:spcPct val="0"/>
        </a:spcAft>
        <a:defRPr sz="4400">
          <a:solidFill>
            <a:srgbClr val="008686"/>
          </a:solidFill>
          <a:latin typeface="Arial" charset="0"/>
        </a:defRPr>
      </a:lvl7pPr>
      <a:lvl8pPr marL="1371600" algn="ctr" rtl="0" eaLnBrk="1" fontAlgn="base" hangingPunct="1">
        <a:spcBef>
          <a:spcPct val="0"/>
        </a:spcBef>
        <a:spcAft>
          <a:spcPct val="0"/>
        </a:spcAft>
        <a:defRPr sz="4400">
          <a:solidFill>
            <a:srgbClr val="008686"/>
          </a:solidFill>
          <a:latin typeface="Arial" charset="0"/>
        </a:defRPr>
      </a:lvl8pPr>
      <a:lvl9pPr marL="1828800" algn="ctr" rtl="0" eaLnBrk="1" fontAlgn="base" hangingPunct="1">
        <a:spcBef>
          <a:spcPct val="0"/>
        </a:spcBef>
        <a:spcAft>
          <a:spcPct val="0"/>
        </a:spcAft>
        <a:defRPr sz="4400">
          <a:solidFill>
            <a:srgbClr val="008686"/>
          </a:solidFill>
          <a:latin typeface="Arial" charset="0"/>
        </a:defRPr>
      </a:lvl9pPr>
    </p:titleStyle>
    <p:bodyStyle>
      <a:lvl1pPr marL="342900" indent="-342900" algn="l" rtl="0" eaLnBrk="1" fontAlgn="base" hangingPunct="1">
        <a:spcBef>
          <a:spcPct val="20000"/>
        </a:spcBef>
        <a:spcAft>
          <a:spcPct val="0"/>
        </a:spcAft>
        <a:buChar char="•"/>
        <a:defRPr sz="3200">
          <a:solidFill>
            <a:srgbClr val="008686"/>
          </a:solidFill>
          <a:latin typeface="+mn-lt"/>
          <a:ea typeface="+mn-ea"/>
          <a:cs typeface="+mn-cs"/>
        </a:defRPr>
      </a:lvl1pPr>
      <a:lvl2pPr marL="742950" indent="-285750" algn="l" rtl="0" eaLnBrk="1" fontAlgn="base" hangingPunct="1">
        <a:spcBef>
          <a:spcPct val="20000"/>
        </a:spcBef>
        <a:spcAft>
          <a:spcPct val="0"/>
        </a:spcAft>
        <a:buChar char="–"/>
        <a:defRPr sz="2800">
          <a:solidFill>
            <a:srgbClr val="008686"/>
          </a:solidFill>
          <a:latin typeface="+mn-lt"/>
        </a:defRPr>
      </a:lvl2pPr>
      <a:lvl3pPr marL="1143000" indent="-228600" algn="l" rtl="0" eaLnBrk="1" fontAlgn="base" hangingPunct="1">
        <a:spcBef>
          <a:spcPct val="20000"/>
        </a:spcBef>
        <a:spcAft>
          <a:spcPct val="0"/>
        </a:spcAft>
        <a:buChar char="•"/>
        <a:defRPr sz="2400">
          <a:solidFill>
            <a:srgbClr val="008686"/>
          </a:solidFill>
          <a:latin typeface="+mn-lt"/>
        </a:defRPr>
      </a:lvl3pPr>
      <a:lvl4pPr marL="1600200" indent="-228600" algn="l" rtl="0" eaLnBrk="1" fontAlgn="base" hangingPunct="1">
        <a:spcBef>
          <a:spcPct val="20000"/>
        </a:spcBef>
        <a:spcAft>
          <a:spcPct val="0"/>
        </a:spcAft>
        <a:buChar char="–"/>
        <a:defRPr sz="2000">
          <a:solidFill>
            <a:srgbClr val="008686"/>
          </a:solidFill>
          <a:latin typeface="+mn-lt"/>
        </a:defRPr>
      </a:lvl4pPr>
      <a:lvl5pPr marL="2057400" indent="-228600" algn="l" rtl="0" eaLnBrk="1" fontAlgn="base" hangingPunct="1">
        <a:spcBef>
          <a:spcPct val="20000"/>
        </a:spcBef>
        <a:spcAft>
          <a:spcPct val="0"/>
        </a:spcAft>
        <a:buChar char="»"/>
        <a:defRPr sz="2000">
          <a:solidFill>
            <a:srgbClr val="008686"/>
          </a:solidFill>
          <a:latin typeface="+mn-lt"/>
        </a:defRPr>
      </a:lvl5pPr>
      <a:lvl6pPr marL="2514600" indent="-228600" algn="l" rtl="0" eaLnBrk="1" fontAlgn="base" hangingPunct="1">
        <a:spcBef>
          <a:spcPct val="20000"/>
        </a:spcBef>
        <a:spcAft>
          <a:spcPct val="0"/>
        </a:spcAft>
        <a:buChar char="»"/>
        <a:defRPr sz="2000">
          <a:solidFill>
            <a:srgbClr val="008686"/>
          </a:solidFill>
          <a:latin typeface="+mn-lt"/>
        </a:defRPr>
      </a:lvl6pPr>
      <a:lvl7pPr marL="2971800" indent="-228600" algn="l" rtl="0" eaLnBrk="1" fontAlgn="base" hangingPunct="1">
        <a:spcBef>
          <a:spcPct val="20000"/>
        </a:spcBef>
        <a:spcAft>
          <a:spcPct val="0"/>
        </a:spcAft>
        <a:buChar char="»"/>
        <a:defRPr sz="2000">
          <a:solidFill>
            <a:srgbClr val="008686"/>
          </a:solidFill>
          <a:latin typeface="+mn-lt"/>
        </a:defRPr>
      </a:lvl7pPr>
      <a:lvl8pPr marL="3429000" indent="-228600" algn="l" rtl="0" eaLnBrk="1" fontAlgn="base" hangingPunct="1">
        <a:spcBef>
          <a:spcPct val="20000"/>
        </a:spcBef>
        <a:spcAft>
          <a:spcPct val="0"/>
        </a:spcAft>
        <a:buChar char="»"/>
        <a:defRPr sz="2000">
          <a:solidFill>
            <a:srgbClr val="008686"/>
          </a:solidFill>
          <a:latin typeface="+mn-lt"/>
        </a:defRPr>
      </a:lvl8pPr>
      <a:lvl9pPr marL="3886200" indent="-228600" algn="l" rtl="0" eaLnBrk="1" fontAlgn="base" hangingPunct="1">
        <a:spcBef>
          <a:spcPct val="20000"/>
        </a:spcBef>
        <a:spcAft>
          <a:spcPct val="0"/>
        </a:spcAft>
        <a:buChar char="»"/>
        <a:defRPr sz="2000">
          <a:solidFill>
            <a:srgbClr val="00868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B8C17371-B9EE-4CE2-95D2-7E05FDA0CC4A}" type="datetimeFigureOut">
              <a:rPr lang="en-US" smtClean="0"/>
              <a:pPr/>
              <a:t>5/19/2009</a:t>
            </a:fld>
            <a:endParaRPr lang="en-A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C541282D-8C60-4733-8479-DCD75683927A}"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457200" y="5334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8195" name="Rectangle 3"/>
          <p:cNvSpPr>
            <a:spLocks noGrp="1" noChangeArrowheads="1"/>
          </p:cNvSpPr>
          <p:nvPr>
            <p:ph type="body" idx="1"/>
          </p:nvPr>
        </p:nvSpPr>
        <p:spPr bwMode="auto">
          <a:xfrm>
            <a:off x="685800" y="1676400"/>
            <a:ext cx="7772400" cy="44497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819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819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819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7EEAF356-A8F9-4933-BE7A-E88E4ADA04B9}"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457200" y="19812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9219" name="Rectangle 3"/>
          <p:cNvSpPr>
            <a:spLocks noGrp="1" noChangeArrowheads="1"/>
          </p:cNvSpPr>
          <p:nvPr>
            <p:ph type="body" idx="1"/>
          </p:nvPr>
        </p:nvSpPr>
        <p:spPr bwMode="auto">
          <a:xfrm>
            <a:off x="457200" y="3200400"/>
            <a:ext cx="8229600" cy="29257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922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922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922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60797214-E158-4C5A-AD91-B3CD5943357C}"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ctr"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ctr" rtl="0" eaLnBrk="1" fontAlgn="base" hangingPunct="1">
        <a:spcBef>
          <a:spcPct val="20000"/>
        </a:spcBef>
        <a:spcAft>
          <a:spcPct val="0"/>
        </a:spcAft>
        <a:buChar char="–"/>
        <a:defRPr sz="2800">
          <a:solidFill>
            <a:schemeClr val="tx1"/>
          </a:solidFill>
          <a:latin typeface="+mn-lt"/>
        </a:defRPr>
      </a:lvl2pPr>
      <a:lvl3pPr marL="1143000" indent="-228600" algn="ctr" rtl="0" eaLnBrk="1" fontAlgn="base" hangingPunct="1">
        <a:spcBef>
          <a:spcPct val="20000"/>
        </a:spcBef>
        <a:spcAft>
          <a:spcPct val="0"/>
        </a:spcAft>
        <a:buChar char="•"/>
        <a:defRPr sz="2400">
          <a:solidFill>
            <a:schemeClr val="tx1"/>
          </a:solidFill>
          <a:latin typeface="+mn-lt"/>
        </a:defRPr>
      </a:lvl3pPr>
      <a:lvl4pPr marL="1600200" indent="-228600" algn="ctr" rtl="0" eaLnBrk="1" fontAlgn="base" hangingPunct="1">
        <a:spcBef>
          <a:spcPct val="20000"/>
        </a:spcBef>
        <a:spcAft>
          <a:spcPct val="0"/>
        </a:spcAft>
        <a:buChar char="–"/>
        <a:defRPr sz="2000">
          <a:solidFill>
            <a:schemeClr val="tx1"/>
          </a:solidFill>
          <a:latin typeface="+mn-lt"/>
        </a:defRPr>
      </a:lvl4pPr>
      <a:lvl5pPr marL="2057400" indent="-228600" algn="ctr" rtl="0" eaLnBrk="1" fontAlgn="base" hangingPunct="1">
        <a:spcBef>
          <a:spcPct val="20000"/>
        </a:spcBef>
        <a:spcAft>
          <a:spcPct val="0"/>
        </a:spcAft>
        <a:buChar char="»"/>
        <a:defRPr sz="2000">
          <a:solidFill>
            <a:schemeClr val="tx1"/>
          </a:solidFill>
          <a:latin typeface="+mn-lt"/>
        </a:defRPr>
      </a:lvl5pPr>
      <a:lvl6pPr marL="2514600" indent="-228600" algn="ctr" rtl="0" eaLnBrk="1" fontAlgn="base" hangingPunct="1">
        <a:spcBef>
          <a:spcPct val="20000"/>
        </a:spcBef>
        <a:spcAft>
          <a:spcPct val="0"/>
        </a:spcAft>
        <a:buChar char="»"/>
        <a:defRPr sz="2000">
          <a:solidFill>
            <a:schemeClr val="tx1"/>
          </a:solidFill>
          <a:latin typeface="+mn-lt"/>
        </a:defRPr>
      </a:lvl6pPr>
      <a:lvl7pPr marL="2971800" indent="-228600" algn="ctr" rtl="0" eaLnBrk="1" fontAlgn="base" hangingPunct="1">
        <a:spcBef>
          <a:spcPct val="20000"/>
        </a:spcBef>
        <a:spcAft>
          <a:spcPct val="0"/>
        </a:spcAft>
        <a:buChar char="»"/>
        <a:defRPr sz="2000">
          <a:solidFill>
            <a:schemeClr val="tx1"/>
          </a:solidFill>
          <a:latin typeface="+mn-lt"/>
        </a:defRPr>
      </a:lvl7pPr>
      <a:lvl8pPr marL="3429000" indent="-228600" algn="ctr" rtl="0" eaLnBrk="1" fontAlgn="base" hangingPunct="1">
        <a:spcBef>
          <a:spcPct val="20000"/>
        </a:spcBef>
        <a:spcAft>
          <a:spcPct val="0"/>
        </a:spcAft>
        <a:buChar char="»"/>
        <a:defRPr sz="2000">
          <a:solidFill>
            <a:schemeClr val="tx1"/>
          </a:solidFill>
          <a:latin typeface="+mn-lt"/>
        </a:defRPr>
      </a:lvl8pPr>
      <a:lvl9pPr marL="3886200" indent="-228600" algn="ctr"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4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4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024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024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D57B471B-8911-4585-91B7-2EC821022582}"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985" r:id="rId1"/>
    <p:sldLayoutId id="2147483986" r:id="rId2"/>
    <p:sldLayoutId id="2147483987" r:id="rId3"/>
    <p:sldLayoutId id="2147483988" r:id="rId4"/>
    <p:sldLayoutId id="2147483989" r:id="rId5"/>
    <p:sldLayoutId id="2147483990" r:id="rId6"/>
    <p:sldLayoutId id="2147483991" r:id="rId7"/>
    <p:sldLayoutId id="2147483992" r:id="rId8"/>
    <p:sldLayoutId id="2147483993" r:id="rId9"/>
    <p:sldLayoutId id="2147483994" r:id="rId10"/>
    <p:sldLayoutId id="2147483995"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457200" y="5334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1267" name="Rectangle 3"/>
          <p:cNvSpPr>
            <a:spLocks noGrp="1" noChangeArrowheads="1"/>
          </p:cNvSpPr>
          <p:nvPr>
            <p:ph type="body" idx="1"/>
          </p:nvPr>
        </p:nvSpPr>
        <p:spPr bwMode="auto">
          <a:xfrm>
            <a:off x="685800" y="1676400"/>
            <a:ext cx="7772400" cy="44497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126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126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127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9D2C9A8F-FE07-43E7-B698-D0C88E36328B}"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997" r:id="rId1"/>
    <p:sldLayoutId id="2147483998" r:id="rId2"/>
    <p:sldLayoutId id="2147483999" r:id="rId3"/>
    <p:sldLayoutId id="2147484000" r:id="rId4"/>
    <p:sldLayoutId id="2147484001" r:id="rId5"/>
    <p:sldLayoutId id="2147484002" r:id="rId6"/>
    <p:sldLayoutId id="2147484003" r:id="rId7"/>
    <p:sldLayoutId id="2147484004" r:id="rId8"/>
    <p:sldLayoutId id="2147484005" r:id="rId9"/>
    <p:sldLayoutId id="2147484006" r:id="rId10"/>
    <p:sldLayoutId id="2147484007"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bwMode="auto">
          <a:xfrm>
            <a:off x="457200" y="19812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2291" name="Rectangle 3"/>
          <p:cNvSpPr>
            <a:spLocks noGrp="1" noChangeArrowheads="1"/>
          </p:cNvSpPr>
          <p:nvPr>
            <p:ph type="body" idx="1"/>
          </p:nvPr>
        </p:nvSpPr>
        <p:spPr bwMode="auto">
          <a:xfrm>
            <a:off x="457200" y="3200400"/>
            <a:ext cx="8229600" cy="29257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229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229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229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CA5F2D22-534F-4F01-8638-C703DC6C6977}"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4009" r:id="rId1"/>
    <p:sldLayoutId id="2147484010" r:id="rId2"/>
    <p:sldLayoutId id="2147484011" r:id="rId3"/>
    <p:sldLayoutId id="2147484012" r:id="rId4"/>
    <p:sldLayoutId id="2147484013" r:id="rId5"/>
    <p:sldLayoutId id="2147484014" r:id="rId6"/>
    <p:sldLayoutId id="2147484015" r:id="rId7"/>
    <p:sldLayoutId id="2147484016" r:id="rId8"/>
    <p:sldLayoutId id="2147484017" r:id="rId9"/>
    <p:sldLayoutId id="2147484018" r:id="rId10"/>
    <p:sldLayoutId id="214748401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ctr"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ctr" rtl="0" eaLnBrk="1" fontAlgn="base" hangingPunct="1">
        <a:spcBef>
          <a:spcPct val="20000"/>
        </a:spcBef>
        <a:spcAft>
          <a:spcPct val="0"/>
        </a:spcAft>
        <a:buChar char="–"/>
        <a:defRPr sz="2800">
          <a:solidFill>
            <a:schemeClr val="tx1"/>
          </a:solidFill>
          <a:latin typeface="+mn-lt"/>
        </a:defRPr>
      </a:lvl2pPr>
      <a:lvl3pPr marL="1143000" indent="-228600" algn="ctr" rtl="0" eaLnBrk="1" fontAlgn="base" hangingPunct="1">
        <a:spcBef>
          <a:spcPct val="20000"/>
        </a:spcBef>
        <a:spcAft>
          <a:spcPct val="0"/>
        </a:spcAft>
        <a:buChar char="•"/>
        <a:defRPr sz="2400">
          <a:solidFill>
            <a:schemeClr val="tx1"/>
          </a:solidFill>
          <a:latin typeface="+mn-lt"/>
        </a:defRPr>
      </a:lvl3pPr>
      <a:lvl4pPr marL="1600200" indent="-228600" algn="ctr" rtl="0" eaLnBrk="1" fontAlgn="base" hangingPunct="1">
        <a:spcBef>
          <a:spcPct val="20000"/>
        </a:spcBef>
        <a:spcAft>
          <a:spcPct val="0"/>
        </a:spcAft>
        <a:buChar char="–"/>
        <a:defRPr sz="2000">
          <a:solidFill>
            <a:schemeClr val="tx1"/>
          </a:solidFill>
          <a:latin typeface="+mn-lt"/>
        </a:defRPr>
      </a:lvl4pPr>
      <a:lvl5pPr marL="2057400" indent="-228600" algn="ctr" rtl="0" eaLnBrk="1" fontAlgn="base" hangingPunct="1">
        <a:spcBef>
          <a:spcPct val="20000"/>
        </a:spcBef>
        <a:spcAft>
          <a:spcPct val="0"/>
        </a:spcAft>
        <a:buChar char="»"/>
        <a:defRPr sz="2000">
          <a:solidFill>
            <a:schemeClr val="tx1"/>
          </a:solidFill>
          <a:latin typeface="+mn-lt"/>
        </a:defRPr>
      </a:lvl5pPr>
      <a:lvl6pPr marL="2514600" indent="-228600" algn="ctr" rtl="0" eaLnBrk="1" fontAlgn="base" hangingPunct="1">
        <a:spcBef>
          <a:spcPct val="20000"/>
        </a:spcBef>
        <a:spcAft>
          <a:spcPct val="0"/>
        </a:spcAft>
        <a:buChar char="»"/>
        <a:defRPr sz="2000">
          <a:solidFill>
            <a:schemeClr val="tx1"/>
          </a:solidFill>
          <a:latin typeface="+mn-lt"/>
        </a:defRPr>
      </a:lvl6pPr>
      <a:lvl7pPr marL="2971800" indent="-228600" algn="ctr" rtl="0" eaLnBrk="1" fontAlgn="base" hangingPunct="1">
        <a:spcBef>
          <a:spcPct val="20000"/>
        </a:spcBef>
        <a:spcAft>
          <a:spcPct val="0"/>
        </a:spcAft>
        <a:buChar char="»"/>
        <a:defRPr sz="2000">
          <a:solidFill>
            <a:schemeClr val="tx1"/>
          </a:solidFill>
          <a:latin typeface="+mn-lt"/>
        </a:defRPr>
      </a:lvl7pPr>
      <a:lvl8pPr marL="3429000" indent="-228600" algn="ctr" rtl="0" eaLnBrk="1" fontAlgn="base" hangingPunct="1">
        <a:spcBef>
          <a:spcPct val="20000"/>
        </a:spcBef>
        <a:spcAft>
          <a:spcPct val="0"/>
        </a:spcAft>
        <a:buChar char="»"/>
        <a:defRPr sz="2000">
          <a:solidFill>
            <a:schemeClr val="tx1"/>
          </a:solidFill>
          <a:latin typeface="+mn-lt"/>
        </a:defRPr>
      </a:lvl8pPr>
      <a:lvl9pPr marL="3886200" indent="-228600" algn="ctr"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331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331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331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331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F8AA37A6-5F44-482A-9B6B-037668D33D58}"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4021" r:id="rId1"/>
    <p:sldLayoutId id="2147484022" r:id="rId2"/>
    <p:sldLayoutId id="2147484023" r:id="rId3"/>
    <p:sldLayoutId id="2147484024" r:id="rId4"/>
    <p:sldLayoutId id="2147484025" r:id="rId5"/>
    <p:sldLayoutId id="2147484026" r:id="rId6"/>
    <p:sldLayoutId id="2147484027" r:id="rId7"/>
    <p:sldLayoutId id="2147484028" r:id="rId8"/>
    <p:sldLayoutId id="2147484029" r:id="rId9"/>
    <p:sldLayoutId id="2147484030" r:id="rId10"/>
    <p:sldLayoutId id="2147484031"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lum/>
          </a:blip>
          <a:srcRect/>
          <a:stretch>
            <a:fillRect t="-25000" b="-25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7AAF85-635A-4ABD-B8B3-04445896CBAD}" type="datetimeFigureOut">
              <a:rPr lang="en-US" smtClean="0"/>
              <a:pPr/>
              <a:t>5/19/2009</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07E062-7523-4B12-B88B-ED2E25E4A48C}"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bwMode="auto">
          <a:xfrm>
            <a:off x="457200" y="5334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4339" name="Rectangle 3"/>
          <p:cNvSpPr>
            <a:spLocks noGrp="1" noChangeArrowheads="1"/>
          </p:cNvSpPr>
          <p:nvPr>
            <p:ph type="body" idx="1"/>
          </p:nvPr>
        </p:nvSpPr>
        <p:spPr bwMode="auto">
          <a:xfrm>
            <a:off x="685800" y="1676400"/>
            <a:ext cx="7772400" cy="44497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434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434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434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459747B0-C665-4A70-B18F-A77BAB9DA287}"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4033"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bwMode="auto">
          <a:xfrm>
            <a:off x="457200" y="19812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5363" name="Rectangle 3"/>
          <p:cNvSpPr>
            <a:spLocks noGrp="1" noChangeArrowheads="1"/>
          </p:cNvSpPr>
          <p:nvPr>
            <p:ph type="body" idx="1"/>
          </p:nvPr>
        </p:nvSpPr>
        <p:spPr bwMode="auto">
          <a:xfrm>
            <a:off x="457200" y="3200400"/>
            <a:ext cx="8229600" cy="29257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536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536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536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D0A880CA-F827-4407-B00C-A3FE7D52C008}"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4045" r:id="rId1"/>
    <p:sldLayoutId id="2147484046" r:id="rId2"/>
    <p:sldLayoutId id="2147484047" r:id="rId3"/>
    <p:sldLayoutId id="2147484048" r:id="rId4"/>
    <p:sldLayoutId id="2147484049" r:id="rId5"/>
    <p:sldLayoutId id="2147484050" r:id="rId6"/>
    <p:sldLayoutId id="2147484051" r:id="rId7"/>
    <p:sldLayoutId id="2147484052" r:id="rId8"/>
    <p:sldLayoutId id="2147484053" r:id="rId9"/>
    <p:sldLayoutId id="2147484054" r:id="rId10"/>
    <p:sldLayoutId id="2147484055"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ctr"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ctr" rtl="0" eaLnBrk="1" fontAlgn="base" hangingPunct="1">
        <a:spcBef>
          <a:spcPct val="20000"/>
        </a:spcBef>
        <a:spcAft>
          <a:spcPct val="0"/>
        </a:spcAft>
        <a:buChar char="–"/>
        <a:defRPr sz="2800">
          <a:solidFill>
            <a:schemeClr val="tx1"/>
          </a:solidFill>
          <a:latin typeface="+mn-lt"/>
        </a:defRPr>
      </a:lvl2pPr>
      <a:lvl3pPr marL="1143000" indent="-228600" algn="ctr" rtl="0" eaLnBrk="1" fontAlgn="base" hangingPunct="1">
        <a:spcBef>
          <a:spcPct val="20000"/>
        </a:spcBef>
        <a:spcAft>
          <a:spcPct val="0"/>
        </a:spcAft>
        <a:buChar char="•"/>
        <a:defRPr sz="2400">
          <a:solidFill>
            <a:schemeClr val="tx1"/>
          </a:solidFill>
          <a:latin typeface="+mn-lt"/>
        </a:defRPr>
      </a:lvl3pPr>
      <a:lvl4pPr marL="1600200" indent="-228600" algn="ctr" rtl="0" eaLnBrk="1" fontAlgn="base" hangingPunct="1">
        <a:spcBef>
          <a:spcPct val="20000"/>
        </a:spcBef>
        <a:spcAft>
          <a:spcPct val="0"/>
        </a:spcAft>
        <a:buChar char="–"/>
        <a:defRPr sz="2000">
          <a:solidFill>
            <a:schemeClr val="tx1"/>
          </a:solidFill>
          <a:latin typeface="+mn-lt"/>
        </a:defRPr>
      </a:lvl4pPr>
      <a:lvl5pPr marL="2057400" indent="-228600" algn="ctr" rtl="0" eaLnBrk="1" fontAlgn="base" hangingPunct="1">
        <a:spcBef>
          <a:spcPct val="20000"/>
        </a:spcBef>
        <a:spcAft>
          <a:spcPct val="0"/>
        </a:spcAft>
        <a:buChar char="»"/>
        <a:defRPr sz="2000">
          <a:solidFill>
            <a:schemeClr val="tx1"/>
          </a:solidFill>
          <a:latin typeface="+mn-lt"/>
        </a:defRPr>
      </a:lvl5pPr>
      <a:lvl6pPr marL="2514600" indent="-228600" algn="ctr" rtl="0" eaLnBrk="1" fontAlgn="base" hangingPunct="1">
        <a:spcBef>
          <a:spcPct val="20000"/>
        </a:spcBef>
        <a:spcAft>
          <a:spcPct val="0"/>
        </a:spcAft>
        <a:buChar char="»"/>
        <a:defRPr sz="2000">
          <a:solidFill>
            <a:schemeClr val="tx1"/>
          </a:solidFill>
          <a:latin typeface="+mn-lt"/>
        </a:defRPr>
      </a:lvl6pPr>
      <a:lvl7pPr marL="2971800" indent="-228600" algn="ctr" rtl="0" eaLnBrk="1" fontAlgn="base" hangingPunct="1">
        <a:spcBef>
          <a:spcPct val="20000"/>
        </a:spcBef>
        <a:spcAft>
          <a:spcPct val="0"/>
        </a:spcAft>
        <a:buChar char="»"/>
        <a:defRPr sz="2000">
          <a:solidFill>
            <a:schemeClr val="tx1"/>
          </a:solidFill>
          <a:latin typeface="+mn-lt"/>
        </a:defRPr>
      </a:lvl7pPr>
      <a:lvl8pPr marL="3429000" indent="-228600" algn="ctr" rtl="0" eaLnBrk="1" fontAlgn="base" hangingPunct="1">
        <a:spcBef>
          <a:spcPct val="20000"/>
        </a:spcBef>
        <a:spcAft>
          <a:spcPct val="0"/>
        </a:spcAft>
        <a:buChar char="»"/>
        <a:defRPr sz="2000">
          <a:solidFill>
            <a:schemeClr val="tx1"/>
          </a:solidFill>
          <a:latin typeface="+mn-lt"/>
        </a:defRPr>
      </a:lvl8pPr>
      <a:lvl9pPr marL="3886200" indent="-228600" algn="ctr"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B8C17371-B9EE-4CE2-95D2-7E05FDA0CC4A}" type="datetimeFigureOut">
              <a:rPr lang="en-US" smtClean="0"/>
              <a:pPr/>
              <a:t>5/19/2009</a:t>
            </a:fld>
            <a:endParaRPr lang="en-A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C541282D-8C60-4733-8479-DCD75683927A}"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4057" r:id="rId1"/>
    <p:sldLayoutId id="2147484058" r:id="rId2"/>
    <p:sldLayoutId id="2147484059" r:id="rId3"/>
    <p:sldLayoutId id="2147484060" r:id="rId4"/>
    <p:sldLayoutId id="2147484061" r:id="rId5"/>
    <p:sldLayoutId id="2147484062" r:id="rId6"/>
    <p:sldLayoutId id="2147484063" r:id="rId7"/>
    <p:sldLayoutId id="2147484064" r:id="rId8"/>
    <p:sldLayoutId id="2147484065" r:id="rId9"/>
    <p:sldLayoutId id="2147484066" r:id="rId10"/>
    <p:sldLayoutId id="2147484067"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8195" name="Rectangle 3"/>
          <p:cNvSpPr>
            <a:spLocks noGrp="1" noChangeArrowheads="1"/>
          </p:cNvSpPr>
          <p:nvPr>
            <p:ph type="body" idx="1"/>
          </p:nvPr>
        </p:nvSpPr>
        <p:spPr bwMode="auto">
          <a:xfrm>
            <a:off x="838200" y="1600200"/>
            <a:ext cx="7467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819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819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819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3E853DD3-EBD2-46B9-8DF1-E471C2C96233}"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4069" r:id="rId1"/>
    <p:sldLayoutId id="2147484070" r:id="rId2"/>
    <p:sldLayoutId id="2147484071" r:id="rId3"/>
    <p:sldLayoutId id="2147484072" r:id="rId4"/>
    <p:sldLayoutId id="2147484073" r:id="rId5"/>
    <p:sldLayoutId id="2147484074" r:id="rId6"/>
    <p:sldLayoutId id="2147484075" r:id="rId7"/>
    <p:sldLayoutId id="2147484076" r:id="rId8"/>
    <p:sldLayoutId id="2147484077" r:id="rId9"/>
    <p:sldLayoutId id="2147484078" r:id="rId10"/>
    <p:sldLayoutId id="214748407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457200" y="6858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9219" name="Rectangle 3"/>
          <p:cNvSpPr>
            <a:spLocks noGrp="1" noChangeArrowheads="1"/>
          </p:cNvSpPr>
          <p:nvPr>
            <p:ph type="body" idx="1"/>
          </p:nvPr>
        </p:nvSpPr>
        <p:spPr bwMode="auto">
          <a:xfrm>
            <a:off x="457200" y="3322638"/>
            <a:ext cx="8229600" cy="30019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922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922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922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1BFCB52A-F096-4A45-B1E6-D9D479854CB5}"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4081" r:id="rId1"/>
    <p:sldLayoutId id="2147484082" r:id="rId2"/>
    <p:sldLayoutId id="2147484083" r:id="rId3"/>
    <p:sldLayoutId id="2147484084" r:id="rId4"/>
    <p:sldLayoutId id="2147484085" r:id="rId5"/>
    <p:sldLayoutId id="2147484086" r:id="rId6"/>
    <p:sldLayoutId id="2147484087" r:id="rId7"/>
    <p:sldLayoutId id="2147484088" r:id="rId8"/>
    <p:sldLayoutId id="2147484089" r:id="rId9"/>
    <p:sldLayoutId id="2147484090" r:id="rId10"/>
    <p:sldLayoutId id="2147484091"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ctr"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ctr" rtl="0" eaLnBrk="1" fontAlgn="base" hangingPunct="1">
        <a:spcBef>
          <a:spcPct val="20000"/>
        </a:spcBef>
        <a:spcAft>
          <a:spcPct val="0"/>
        </a:spcAft>
        <a:buChar char="–"/>
        <a:defRPr sz="2800">
          <a:solidFill>
            <a:schemeClr val="tx1"/>
          </a:solidFill>
          <a:latin typeface="+mn-lt"/>
        </a:defRPr>
      </a:lvl2pPr>
      <a:lvl3pPr marL="1143000" indent="-228600" algn="ctr" rtl="0" eaLnBrk="1" fontAlgn="base" hangingPunct="1">
        <a:spcBef>
          <a:spcPct val="20000"/>
        </a:spcBef>
        <a:spcAft>
          <a:spcPct val="0"/>
        </a:spcAft>
        <a:buChar char="•"/>
        <a:defRPr sz="2400">
          <a:solidFill>
            <a:schemeClr val="tx1"/>
          </a:solidFill>
          <a:latin typeface="+mn-lt"/>
        </a:defRPr>
      </a:lvl3pPr>
      <a:lvl4pPr marL="1600200" indent="-228600" algn="ctr" rtl="0" eaLnBrk="1" fontAlgn="base" hangingPunct="1">
        <a:spcBef>
          <a:spcPct val="20000"/>
        </a:spcBef>
        <a:spcAft>
          <a:spcPct val="0"/>
        </a:spcAft>
        <a:buChar char="–"/>
        <a:defRPr sz="2000">
          <a:solidFill>
            <a:schemeClr val="tx1"/>
          </a:solidFill>
          <a:latin typeface="+mn-lt"/>
        </a:defRPr>
      </a:lvl4pPr>
      <a:lvl5pPr marL="2057400" indent="-228600" algn="ctr" rtl="0" eaLnBrk="1" fontAlgn="base" hangingPunct="1">
        <a:spcBef>
          <a:spcPct val="20000"/>
        </a:spcBef>
        <a:spcAft>
          <a:spcPct val="0"/>
        </a:spcAft>
        <a:buChar char="»"/>
        <a:defRPr sz="2000">
          <a:solidFill>
            <a:schemeClr val="tx1"/>
          </a:solidFill>
          <a:latin typeface="+mn-lt"/>
        </a:defRPr>
      </a:lvl5pPr>
      <a:lvl6pPr marL="2514600" indent="-228600" algn="ctr" rtl="0" eaLnBrk="1" fontAlgn="base" hangingPunct="1">
        <a:spcBef>
          <a:spcPct val="20000"/>
        </a:spcBef>
        <a:spcAft>
          <a:spcPct val="0"/>
        </a:spcAft>
        <a:buChar char="»"/>
        <a:defRPr sz="2000">
          <a:solidFill>
            <a:schemeClr val="tx1"/>
          </a:solidFill>
          <a:latin typeface="+mn-lt"/>
        </a:defRPr>
      </a:lvl6pPr>
      <a:lvl7pPr marL="2971800" indent="-228600" algn="ctr" rtl="0" eaLnBrk="1" fontAlgn="base" hangingPunct="1">
        <a:spcBef>
          <a:spcPct val="20000"/>
        </a:spcBef>
        <a:spcAft>
          <a:spcPct val="0"/>
        </a:spcAft>
        <a:buChar char="»"/>
        <a:defRPr sz="2000">
          <a:solidFill>
            <a:schemeClr val="tx1"/>
          </a:solidFill>
          <a:latin typeface="+mn-lt"/>
        </a:defRPr>
      </a:lvl7pPr>
      <a:lvl8pPr marL="3429000" indent="-228600" algn="ctr" rtl="0" eaLnBrk="1" fontAlgn="base" hangingPunct="1">
        <a:spcBef>
          <a:spcPct val="20000"/>
        </a:spcBef>
        <a:spcAft>
          <a:spcPct val="0"/>
        </a:spcAft>
        <a:buChar char="»"/>
        <a:defRPr sz="2000">
          <a:solidFill>
            <a:schemeClr val="tx1"/>
          </a:solidFill>
          <a:latin typeface="+mn-lt"/>
        </a:defRPr>
      </a:lvl8pPr>
      <a:lvl9pPr marL="3886200" indent="-228600" algn="ctr"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4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4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024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024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686519A5-1C8D-4E55-A5E1-C0B8475B0BED}"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4093" r:id="rId1"/>
    <p:sldLayoutId id="2147484094" r:id="rId2"/>
    <p:sldLayoutId id="2147484095" r:id="rId3"/>
    <p:sldLayoutId id="2147484096" r:id="rId4"/>
    <p:sldLayoutId id="2147484097" r:id="rId5"/>
    <p:sldLayoutId id="2147484098" r:id="rId6"/>
    <p:sldLayoutId id="2147484099" r:id="rId7"/>
    <p:sldLayoutId id="2147484100" r:id="rId8"/>
    <p:sldLayoutId id="2147484101" r:id="rId9"/>
    <p:sldLayoutId id="2147484102" r:id="rId10"/>
    <p:sldLayoutId id="2147484103"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6.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1267" name="Rectangle 3"/>
          <p:cNvSpPr>
            <a:spLocks noGrp="1" noChangeArrowheads="1"/>
          </p:cNvSpPr>
          <p:nvPr>
            <p:ph type="body" idx="1"/>
          </p:nvPr>
        </p:nvSpPr>
        <p:spPr bwMode="auto">
          <a:xfrm>
            <a:off x="838200" y="1600200"/>
            <a:ext cx="7467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126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126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127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BD729409-AB6E-4D2D-87EB-F666F8D1413A}"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4105" r:id="rId1"/>
    <p:sldLayoutId id="2147484106" r:id="rId2"/>
    <p:sldLayoutId id="2147484107" r:id="rId3"/>
    <p:sldLayoutId id="2147484108" r:id="rId4"/>
    <p:sldLayoutId id="2147484109" r:id="rId5"/>
    <p:sldLayoutId id="2147484110" r:id="rId6"/>
    <p:sldLayoutId id="2147484111" r:id="rId7"/>
    <p:sldLayoutId id="2147484112" r:id="rId8"/>
    <p:sldLayoutId id="2147484113" r:id="rId9"/>
    <p:sldLayoutId id="2147484114" r:id="rId10"/>
    <p:sldLayoutId id="2147484115"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bwMode="auto">
          <a:xfrm>
            <a:off x="457200" y="6858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2291" name="Rectangle 3"/>
          <p:cNvSpPr>
            <a:spLocks noGrp="1" noChangeArrowheads="1"/>
          </p:cNvSpPr>
          <p:nvPr>
            <p:ph type="body" idx="1"/>
          </p:nvPr>
        </p:nvSpPr>
        <p:spPr bwMode="auto">
          <a:xfrm>
            <a:off x="457200" y="3322638"/>
            <a:ext cx="8229600" cy="30019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229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229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229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01D8FB68-49A0-4590-934E-DE4C07FF3CC0}"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4117" r:id="rId1"/>
    <p:sldLayoutId id="2147484118" r:id="rId2"/>
    <p:sldLayoutId id="2147484119" r:id="rId3"/>
    <p:sldLayoutId id="2147484120" r:id="rId4"/>
    <p:sldLayoutId id="2147484121" r:id="rId5"/>
    <p:sldLayoutId id="2147484122" r:id="rId6"/>
    <p:sldLayoutId id="2147484123" r:id="rId7"/>
    <p:sldLayoutId id="2147484124" r:id="rId8"/>
    <p:sldLayoutId id="2147484125" r:id="rId9"/>
    <p:sldLayoutId id="2147484126" r:id="rId10"/>
    <p:sldLayoutId id="2147484127"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ctr"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ctr" rtl="0" eaLnBrk="1" fontAlgn="base" hangingPunct="1">
        <a:spcBef>
          <a:spcPct val="20000"/>
        </a:spcBef>
        <a:spcAft>
          <a:spcPct val="0"/>
        </a:spcAft>
        <a:buChar char="–"/>
        <a:defRPr sz="2800">
          <a:solidFill>
            <a:schemeClr val="tx1"/>
          </a:solidFill>
          <a:latin typeface="+mn-lt"/>
        </a:defRPr>
      </a:lvl2pPr>
      <a:lvl3pPr marL="1143000" indent="-228600" algn="ctr" rtl="0" eaLnBrk="1" fontAlgn="base" hangingPunct="1">
        <a:spcBef>
          <a:spcPct val="20000"/>
        </a:spcBef>
        <a:spcAft>
          <a:spcPct val="0"/>
        </a:spcAft>
        <a:buChar char="•"/>
        <a:defRPr sz="2400">
          <a:solidFill>
            <a:schemeClr val="tx1"/>
          </a:solidFill>
          <a:latin typeface="+mn-lt"/>
        </a:defRPr>
      </a:lvl3pPr>
      <a:lvl4pPr marL="1600200" indent="-228600" algn="ctr" rtl="0" eaLnBrk="1" fontAlgn="base" hangingPunct="1">
        <a:spcBef>
          <a:spcPct val="20000"/>
        </a:spcBef>
        <a:spcAft>
          <a:spcPct val="0"/>
        </a:spcAft>
        <a:buChar char="–"/>
        <a:defRPr sz="2000">
          <a:solidFill>
            <a:schemeClr val="tx1"/>
          </a:solidFill>
          <a:latin typeface="+mn-lt"/>
        </a:defRPr>
      </a:lvl4pPr>
      <a:lvl5pPr marL="2057400" indent="-228600" algn="ctr" rtl="0" eaLnBrk="1" fontAlgn="base" hangingPunct="1">
        <a:spcBef>
          <a:spcPct val="20000"/>
        </a:spcBef>
        <a:spcAft>
          <a:spcPct val="0"/>
        </a:spcAft>
        <a:buChar char="»"/>
        <a:defRPr sz="2000">
          <a:solidFill>
            <a:schemeClr val="tx1"/>
          </a:solidFill>
          <a:latin typeface="+mn-lt"/>
        </a:defRPr>
      </a:lvl5pPr>
      <a:lvl6pPr marL="2514600" indent="-228600" algn="ctr" rtl="0" eaLnBrk="1" fontAlgn="base" hangingPunct="1">
        <a:spcBef>
          <a:spcPct val="20000"/>
        </a:spcBef>
        <a:spcAft>
          <a:spcPct val="0"/>
        </a:spcAft>
        <a:buChar char="»"/>
        <a:defRPr sz="2000">
          <a:solidFill>
            <a:schemeClr val="tx1"/>
          </a:solidFill>
          <a:latin typeface="+mn-lt"/>
        </a:defRPr>
      </a:lvl6pPr>
      <a:lvl7pPr marL="2971800" indent="-228600" algn="ctr" rtl="0" eaLnBrk="1" fontAlgn="base" hangingPunct="1">
        <a:spcBef>
          <a:spcPct val="20000"/>
        </a:spcBef>
        <a:spcAft>
          <a:spcPct val="0"/>
        </a:spcAft>
        <a:buChar char="»"/>
        <a:defRPr sz="2000">
          <a:solidFill>
            <a:schemeClr val="tx1"/>
          </a:solidFill>
          <a:latin typeface="+mn-lt"/>
        </a:defRPr>
      </a:lvl7pPr>
      <a:lvl8pPr marL="3429000" indent="-228600" algn="ctr" rtl="0" eaLnBrk="1" fontAlgn="base" hangingPunct="1">
        <a:spcBef>
          <a:spcPct val="20000"/>
        </a:spcBef>
        <a:spcAft>
          <a:spcPct val="0"/>
        </a:spcAft>
        <a:buChar char="»"/>
        <a:defRPr sz="2000">
          <a:solidFill>
            <a:schemeClr val="tx1"/>
          </a:solidFill>
          <a:latin typeface="+mn-lt"/>
        </a:defRPr>
      </a:lvl8pPr>
      <a:lvl9pPr marL="3886200" indent="-228600" algn="ctr"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8.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331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331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331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331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C2D758F8-4C5D-4F59-86E5-5F6C68A9D1CA}"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4129" r:id="rId1"/>
    <p:sldLayoutId id="2147484130" r:id="rId2"/>
    <p:sldLayoutId id="2147484131" r:id="rId3"/>
    <p:sldLayoutId id="2147484132" r:id="rId4"/>
    <p:sldLayoutId id="2147484133" r:id="rId5"/>
    <p:sldLayoutId id="2147484134" r:id="rId6"/>
    <p:sldLayoutId id="2147484135" r:id="rId7"/>
    <p:sldLayoutId id="2147484136" r:id="rId8"/>
    <p:sldLayoutId id="2147484137" r:id="rId9"/>
    <p:sldLayoutId id="2147484138" r:id="rId10"/>
    <p:sldLayoutId id="214748413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9.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4339" name="Rectangle 3"/>
          <p:cNvSpPr>
            <a:spLocks noGrp="1" noChangeArrowheads="1"/>
          </p:cNvSpPr>
          <p:nvPr>
            <p:ph type="body" idx="1"/>
          </p:nvPr>
        </p:nvSpPr>
        <p:spPr bwMode="auto">
          <a:xfrm>
            <a:off x="838200" y="1600200"/>
            <a:ext cx="7467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434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434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434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A9E670B0-41D7-4A5C-92EB-D8B5B222892F}"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4141" r:id="rId1"/>
    <p:sldLayoutId id="2147484142" r:id="rId2"/>
    <p:sldLayoutId id="2147484143" r:id="rId3"/>
    <p:sldLayoutId id="2147484144" r:id="rId4"/>
    <p:sldLayoutId id="2147484145" r:id="rId5"/>
    <p:sldLayoutId id="2147484146" r:id="rId6"/>
    <p:sldLayoutId id="2147484147" r:id="rId7"/>
    <p:sldLayoutId id="2147484148" r:id="rId8"/>
    <p:sldLayoutId id="2147484149" r:id="rId9"/>
    <p:sldLayoutId id="2147484150" r:id="rId10"/>
    <p:sldLayoutId id="2147484151"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lum/>
          </a:blip>
          <a:srcRect/>
          <a:stretch>
            <a:fillRect t="-25000" b="-25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C17371-B9EE-4CE2-95D2-7E05FDA0CC4A}" type="datetimeFigureOut">
              <a:rPr lang="en-US" smtClean="0"/>
              <a:pPr/>
              <a:t>5/19/2009</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41282D-8C60-4733-8479-DCD75683927A}"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0.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bwMode="auto">
          <a:xfrm>
            <a:off x="457200" y="6858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5363" name="Rectangle 3"/>
          <p:cNvSpPr>
            <a:spLocks noGrp="1" noChangeArrowheads="1"/>
          </p:cNvSpPr>
          <p:nvPr>
            <p:ph type="body" idx="1"/>
          </p:nvPr>
        </p:nvSpPr>
        <p:spPr bwMode="auto">
          <a:xfrm>
            <a:off x="457200" y="3322638"/>
            <a:ext cx="8229600" cy="30019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536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AU"/>
          </a:p>
        </p:txBody>
      </p:sp>
      <p:sp>
        <p:nvSpPr>
          <p:cNvPr id="1536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536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69ACC0A6-B36C-4B62-B3E8-DBDD183EF3C6}"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4153" r:id="rId1"/>
    <p:sldLayoutId id="2147484154" r:id="rId2"/>
    <p:sldLayoutId id="2147484155" r:id="rId3"/>
    <p:sldLayoutId id="2147484156" r:id="rId4"/>
    <p:sldLayoutId id="2147484157" r:id="rId5"/>
    <p:sldLayoutId id="2147484158" r:id="rId6"/>
    <p:sldLayoutId id="2147484159" r:id="rId7"/>
    <p:sldLayoutId id="2147484160" r:id="rId8"/>
    <p:sldLayoutId id="2147484161" r:id="rId9"/>
    <p:sldLayoutId id="2147484162" r:id="rId10"/>
    <p:sldLayoutId id="2147484163"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ctr"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ctr" rtl="0" eaLnBrk="1" fontAlgn="base" hangingPunct="1">
        <a:spcBef>
          <a:spcPct val="20000"/>
        </a:spcBef>
        <a:spcAft>
          <a:spcPct val="0"/>
        </a:spcAft>
        <a:buChar char="–"/>
        <a:defRPr sz="2800">
          <a:solidFill>
            <a:schemeClr val="tx1"/>
          </a:solidFill>
          <a:latin typeface="+mn-lt"/>
        </a:defRPr>
      </a:lvl2pPr>
      <a:lvl3pPr marL="1143000" indent="-228600" algn="ctr" rtl="0" eaLnBrk="1" fontAlgn="base" hangingPunct="1">
        <a:spcBef>
          <a:spcPct val="20000"/>
        </a:spcBef>
        <a:spcAft>
          <a:spcPct val="0"/>
        </a:spcAft>
        <a:buChar char="•"/>
        <a:defRPr sz="2400">
          <a:solidFill>
            <a:schemeClr val="tx1"/>
          </a:solidFill>
          <a:latin typeface="+mn-lt"/>
        </a:defRPr>
      </a:lvl3pPr>
      <a:lvl4pPr marL="1600200" indent="-228600" algn="ctr" rtl="0" eaLnBrk="1" fontAlgn="base" hangingPunct="1">
        <a:spcBef>
          <a:spcPct val="20000"/>
        </a:spcBef>
        <a:spcAft>
          <a:spcPct val="0"/>
        </a:spcAft>
        <a:buChar char="–"/>
        <a:defRPr sz="2000">
          <a:solidFill>
            <a:schemeClr val="tx1"/>
          </a:solidFill>
          <a:latin typeface="+mn-lt"/>
        </a:defRPr>
      </a:lvl4pPr>
      <a:lvl5pPr marL="2057400" indent="-228600" algn="ctr" rtl="0" eaLnBrk="1" fontAlgn="base" hangingPunct="1">
        <a:spcBef>
          <a:spcPct val="20000"/>
        </a:spcBef>
        <a:spcAft>
          <a:spcPct val="0"/>
        </a:spcAft>
        <a:buChar char="»"/>
        <a:defRPr sz="2000">
          <a:solidFill>
            <a:schemeClr val="tx1"/>
          </a:solidFill>
          <a:latin typeface="+mn-lt"/>
        </a:defRPr>
      </a:lvl5pPr>
      <a:lvl6pPr marL="2514600" indent="-228600" algn="ctr" rtl="0" eaLnBrk="1" fontAlgn="base" hangingPunct="1">
        <a:spcBef>
          <a:spcPct val="20000"/>
        </a:spcBef>
        <a:spcAft>
          <a:spcPct val="0"/>
        </a:spcAft>
        <a:buChar char="»"/>
        <a:defRPr sz="2000">
          <a:solidFill>
            <a:schemeClr val="tx1"/>
          </a:solidFill>
          <a:latin typeface="+mn-lt"/>
        </a:defRPr>
      </a:lvl6pPr>
      <a:lvl7pPr marL="2971800" indent="-228600" algn="ctr" rtl="0" eaLnBrk="1" fontAlgn="base" hangingPunct="1">
        <a:spcBef>
          <a:spcPct val="20000"/>
        </a:spcBef>
        <a:spcAft>
          <a:spcPct val="0"/>
        </a:spcAft>
        <a:buChar char="»"/>
        <a:defRPr sz="2000">
          <a:solidFill>
            <a:schemeClr val="tx1"/>
          </a:solidFill>
          <a:latin typeface="+mn-lt"/>
        </a:defRPr>
      </a:lvl7pPr>
      <a:lvl8pPr marL="3429000" indent="-228600" algn="ctr" rtl="0" eaLnBrk="1" fontAlgn="base" hangingPunct="1">
        <a:spcBef>
          <a:spcPct val="20000"/>
        </a:spcBef>
        <a:spcAft>
          <a:spcPct val="0"/>
        </a:spcAft>
        <a:buChar char="»"/>
        <a:defRPr sz="2000">
          <a:solidFill>
            <a:schemeClr val="tx1"/>
          </a:solidFill>
          <a:latin typeface="+mn-lt"/>
        </a:defRPr>
      </a:lvl8pPr>
      <a:lvl9pPr marL="3886200" indent="-228600" algn="ctr"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AutoShape 7"/>
          <p:cNvSpPr>
            <a:spLocks noChangeArrowheads="1"/>
          </p:cNvSpPr>
          <p:nvPr/>
        </p:nvSpPr>
        <p:spPr bwMode="auto">
          <a:xfrm>
            <a:off x="0" y="0"/>
            <a:ext cx="9144000" cy="6858000"/>
          </a:xfrm>
          <a:prstGeom prst="bevel">
            <a:avLst>
              <a:gd name="adj" fmla="val 4306"/>
            </a:avLst>
          </a:prstGeom>
          <a:solidFill>
            <a:srgbClr val="3366FF"/>
          </a:solidFill>
          <a:ln w="28575">
            <a:solidFill>
              <a:schemeClr val="bg1"/>
            </a:solidFill>
            <a:miter lim="800000"/>
            <a:headEnd/>
            <a:tailEnd/>
          </a:ln>
          <a:effectLst/>
        </p:spPr>
        <p:txBody>
          <a:bodyPr wrap="none" anchor="ctr"/>
          <a:lstStyle/>
          <a:p>
            <a:endParaRPr lang="en-AU"/>
          </a:p>
        </p:txBody>
      </p:sp>
      <p:sp>
        <p:nvSpPr>
          <p:cNvPr id="1026" name="Rectangle 2"/>
          <p:cNvSpPr>
            <a:spLocks noGrp="1" noChangeArrowheads="1"/>
          </p:cNvSpPr>
          <p:nvPr>
            <p:ph type="title"/>
          </p:nvPr>
        </p:nvSpPr>
        <p:spPr bwMode="auto">
          <a:xfrm>
            <a:off x="457200" y="274638"/>
            <a:ext cx="8229600" cy="1143000"/>
          </a:xfrm>
          <a:prstGeom prst="rect">
            <a:avLst/>
          </a:prstGeom>
          <a:noFill/>
          <a:ln w="9525">
            <a:solidFill>
              <a:schemeClr val="bg1"/>
            </a:solid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457200" y="1600200"/>
            <a:ext cx="8229600" cy="4800600"/>
          </a:xfrm>
          <a:prstGeom prst="rect">
            <a:avLst/>
          </a:prstGeom>
          <a:noFill/>
          <a:ln w="9525">
            <a:solidFill>
              <a:schemeClr val="bg1"/>
            </a:solid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8" name="Rectangle 4"/>
          <p:cNvSpPr>
            <a:spLocks noGrp="1" noChangeArrowheads="1"/>
          </p:cNvSpPr>
          <p:nvPr>
            <p:ph type="dt" sz="half" idx="2"/>
          </p:nvPr>
        </p:nvSpPr>
        <p:spPr bwMode="auto">
          <a:xfrm>
            <a:off x="457200" y="6629400"/>
            <a:ext cx="2133600" cy="228600"/>
          </a:xfrm>
          <a:prstGeom prst="rect">
            <a:avLst/>
          </a:prstGeom>
          <a:noFill/>
          <a:ln w="9525">
            <a:solidFill>
              <a:schemeClr val="bg1"/>
            </a:solidFill>
            <a:miter lim="800000"/>
            <a:headEnd/>
            <a:tailEnd/>
          </a:ln>
          <a:effectLst/>
        </p:spPr>
        <p:txBody>
          <a:bodyPr vert="horz" wrap="square" lIns="91440" tIns="45720" rIns="91440" bIns="45720" numCol="1" anchor="t" anchorCtr="0" compatLnSpc="1">
            <a:prstTxWarp prst="textNoShape">
              <a:avLst/>
            </a:prstTxWarp>
          </a:bodyPr>
          <a:lstStyle>
            <a:lvl1pPr>
              <a:defRPr sz="1000">
                <a:solidFill>
                  <a:schemeClr val="bg1"/>
                </a:solidFill>
              </a:defRPr>
            </a:lvl1pPr>
          </a:lstStyle>
          <a:p>
            <a:fld id="{B8C17371-B9EE-4CE2-95D2-7E05FDA0CC4A}" type="datetimeFigureOut">
              <a:rPr lang="en-US" smtClean="0"/>
              <a:pPr/>
              <a:t>5/19/2009</a:t>
            </a:fld>
            <a:endParaRPr lang="en-AU"/>
          </a:p>
        </p:txBody>
      </p:sp>
      <p:sp>
        <p:nvSpPr>
          <p:cNvPr id="1029" name="Rectangle 5"/>
          <p:cNvSpPr>
            <a:spLocks noGrp="1" noChangeArrowheads="1"/>
          </p:cNvSpPr>
          <p:nvPr>
            <p:ph type="ftr" sz="quarter" idx="3"/>
          </p:nvPr>
        </p:nvSpPr>
        <p:spPr bwMode="auto">
          <a:xfrm>
            <a:off x="2667000" y="6629400"/>
            <a:ext cx="3810000" cy="228600"/>
          </a:xfrm>
          <a:prstGeom prst="rect">
            <a:avLst/>
          </a:prstGeom>
          <a:noFill/>
          <a:ln w="9525">
            <a:solidFill>
              <a:schemeClr val="bg1"/>
            </a:solidFill>
            <a:miter lim="800000"/>
            <a:headEnd/>
            <a:tailEnd/>
          </a:ln>
          <a:effectLst/>
        </p:spPr>
        <p:txBody>
          <a:bodyPr vert="horz" wrap="square" lIns="91440" tIns="45720" rIns="91440" bIns="45720" numCol="1" anchor="t" anchorCtr="0" compatLnSpc="1">
            <a:prstTxWarp prst="textNoShape">
              <a:avLst/>
            </a:prstTxWarp>
          </a:bodyPr>
          <a:lstStyle>
            <a:lvl1pPr algn="ctr">
              <a:defRPr sz="1000">
                <a:solidFill>
                  <a:schemeClr val="bg1"/>
                </a:solidFill>
              </a:defRPr>
            </a:lvl1pPr>
          </a:lstStyle>
          <a:p>
            <a:endParaRPr lang="en-AU"/>
          </a:p>
        </p:txBody>
      </p:sp>
      <p:sp>
        <p:nvSpPr>
          <p:cNvPr id="1030" name="Rectangle 6"/>
          <p:cNvSpPr>
            <a:spLocks noGrp="1" noChangeArrowheads="1"/>
          </p:cNvSpPr>
          <p:nvPr>
            <p:ph type="sldNum" sz="quarter" idx="4"/>
          </p:nvPr>
        </p:nvSpPr>
        <p:spPr bwMode="auto">
          <a:xfrm>
            <a:off x="6629400" y="6553200"/>
            <a:ext cx="2133600" cy="304800"/>
          </a:xfrm>
          <a:prstGeom prst="rect">
            <a:avLst/>
          </a:prstGeom>
          <a:noFill/>
          <a:ln w="9525">
            <a:solidFill>
              <a:schemeClr val="bg1"/>
            </a:solidFill>
            <a:miter lim="800000"/>
            <a:headEnd/>
            <a:tailEnd/>
          </a:ln>
          <a:effectLst/>
        </p:spPr>
        <p:txBody>
          <a:bodyPr vert="horz" wrap="square" lIns="91440" tIns="45720" rIns="91440" bIns="45720" numCol="1" anchor="t" anchorCtr="0" compatLnSpc="1">
            <a:prstTxWarp prst="textNoShape">
              <a:avLst/>
            </a:prstTxWarp>
          </a:bodyPr>
          <a:lstStyle>
            <a:lvl1pPr algn="r">
              <a:defRPr sz="1000">
                <a:solidFill>
                  <a:schemeClr val="bg1"/>
                </a:solidFill>
              </a:defRPr>
            </a:lvl1pPr>
          </a:lstStyle>
          <a:p>
            <a:fld id="{C541282D-8C60-4733-8479-DCD75683927A}"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4165" r:id="rId1"/>
    <p:sldLayoutId id="2147484166" r:id="rId2"/>
    <p:sldLayoutId id="2147484167" r:id="rId3"/>
    <p:sldLayoutId id="2147484168" r:id="rId4"/>
    <p:sldLayoutId id="2147484169" r:id="rId5"/>
    <p:sldLayoutId id="2147484170" r:id="rId6"/>
    <p:sldLayoutId id="2147484171" r:id="rId7"/>
    <p:sldLayoutId id="2147484172" r:id="rId8"/>
    <p:sldLayoutId id="2147484173" r:id="rId9"/>
    <p:sldLayoutId id="2147484174" r:id="rId10"/>
    <p:sldLayoutId id="2147484175" r:id="rId11"/>
  </p:sldLayoutIdLst>
  <p:txStyles>
    <p:titleStyle>
      <a:lvl1pPr algn="ctr" rtl="0" eaLnBrk="1" fontAlgn="base" hangingPunct="1">
        <a:spcBef>
          <a:spcPct val="0"/>
        </a:spcBef>
        <a:spcAft>
          <a:spcPct val="0"/>
        </a:spcAft>
        <a:defRPr sz="5400" b="1">
          <a:solidFill>
            <a:schemeClr val="bg1"/>
          </a:solidFill>
          <a:latin typeface="+mj-lt"/>
          <a:ea typeface="+mj-ea"/>
          <a:cs typeface="+mj-cs"/>
        </a:defRPr>
      </a:lvl1pPr>
      <a:lvl2pPr algn="ctr" rtl="0" eaLnBrk="1" fontAlgn="base" hangingPunct="1">
        <a:spcBef>
          <a:spcPct val="0"/>
        </a:spcBef>
        <a:spcAft>
          <a:spcPct val="0"/>
        </a:spcAft>
        <a:defRPr sz="5400" b="1">
          <a:solidFill>
            <a:schemeClr val="bg1"/>
          </a:solidFill>
          <a:latin typeface="Andy" pitchFamily="66" charset="0"/>
        </a:defRPr>
      </a:lvl2pPr>
      <a:lvl3pPr algn="ctr" rtl="0" eaLnBrk="1" fontAlgn="base" hangingPunct="1">
        <a:spcBef>
          <a:spcPct val="0"/>
        </a:spcBef>
        <a:spcAft>
          <a:spcPct val="0"/>
        </a:spcAft>
        <a:defRPr sz="5400" b="1">
          <a:solidFill>
            <a:schemeClr val="bg1"/>
          </a:solidFill>
          <a:latin typeface="Andy" pitchFamily="66" charset="0"/>
        </a:defRPr>
      </a:lvl3pPr>
      <a:lvl4pPr algn="ctr" rtl="0" eaLnBrk="1" fontAlgn="base" hangingPunct="1">
        <a:spcBef>
          <a:spcPct val="0"/>
        </a:spcBef>
        <a:spcAft>
          <a:spcPct val="0"/>
        </a:spcAft>
        <a:defRPr sz="5400" b="1">
          <a:solidFill>
            <a:schemeClr val="bg1"/>
          </a:solidFill>
          <a:latin typeface="Andy" pitchFamily="66" charset="0"/>
        </a:defRPr>
      </a:lvl4pPr>
      <a:lvl5pPr algn="ctr" rtl="0" eaLnBrk="1" fontAlgn="base" hangingPunct="1">
        <a:spcBef>
          <a:spcPct val="0"/>
        </a:spcBef>
        <a:spcAft>
          <a:spcPct val="0"/>
        </a:spcAft>
        <a:defRPr sz="5400" b="1">
          <a:solidFill>
            <a:schemeClr val="bg1"/>
          </a:solidFill>
          <a:latin typeface="Andy" pitchFamily="66" charset="0"/>
        </a:defRPr>
      </a:lvl5pPr>
      <a:lvl6pPr marL="457200" algn="ctr" rtl="0" eaLnBrk="1" fontAlgn="base" hangingPunct="1">
        <a:spcBef>
          <a:spcPct val="0"/>
        </a:spcBef>
        <a:spcAft>
          <a:spcPct val="0"/>
        </a:spcAft>
        <a:defRPr sz="5400" b="1">
          <a:solidFill>
            <a:schemeClr val="bg1"/>
          </a:solidFill>
          <a:latin typeface="Andy" pitchFamily="66" charset="0"/>
        </a:defRPr>
      </a:lvl6pPr>
      <a:lvl7pPr marL="914400" algn="ctr" rtl="0" eaLnBrk="1" fontAlgn="base" hangingPunct="1">
        <a:spcBef>
          <a:spcPct val="0"/>
        </a:spcBef>
        <a:spcAft>
          <a:spcPct val="0"/>
        </a:spcAft>
        <a:defRPr sz="5400" b="1">
          <a:solidFill>
            <a:schemeClr val="bg1"/>
          </a:solidFill>
          <a:latin typeface="Andy" pitchFamily="66" charset="0"/>
        </a:defRPr>
      </a:lvl7pPr>
      <a:lvl8pPr marL="1371600" algn="ctr" rtl="0" eaLnBrk="1" fontAlgn="base" hangingPunct="1">
        <a:spcBef>
          <a:spcPct val="0"/>
        </a:spcBef>
        <a:spcAft>
          <a:spcPct val="0"/>
        </a:spcAft>
        <a:defRPr sz="5400" b="1">
          <a:solidFill>
            <a:schemeClr val="bg1"/>
          </a:solidFill>
          <a:latin typeface="Andy" pitchFamily="66" charset="0"/>
        </a:defRPr>
      </a:lvl8pPr>
      <a:lvl9pPr marL="1828800" algn="ctr" rtl="0" eaLnBrk="1" fontAlgn="base" hangingPunct="1">
        <a:spcBef>
          <a:spcPct val="0"/>
        </a:spcBef>
        <a:spcAft>
          <a:spcPct val="0"/>
        </a:spcAft>
        <a:defRPr sz="5400" b="1">
          <a:solidFill>
            <a:schemeClr val="bg1"/>
          </a:solidFill>
          <a:latin typeface="Andy" pitchFamily="66" charset="0"/>
        </a:defRPr>
      </a:lvl9pPr>
    </p:titleStyle>
    <p:bodyStyle>
      <a:lvl1pPr marL="342900" indent="-342900" algn="l" rtl="0" eaLnBrk="1" fontAlgn="base" hangingPunct="1">
        <a:spcBef>
          <a:spcPct val="20000"/>
        </a:spcBef>
        <a:spcAft>
          <a:spcPct val="0"/>
        </a:spcAft>
        <a:buChar char="•"/>
        <a:defRPr sz="3200">
          <a:solidFill>
            <a:schemeClr val="bg1"/>
          </a:solidFill>
          <a:latin typeface="+mn-lt"/>
          <a:ea typeface="+mn-ea"/>
          <a:cs typeface="+mn-cs"/>
        </a:defRPr>
      </a:lvl1pPr>
      <a:lvl2pPr marL="742950" indent="-285750" algn="l" rtl="0" eaLnBrk="1" fontAlgn="base" hangingPunct="1">
        <a:spcBef>
          <a:spcPct val="20000"/>
        </a:spcBef>
        <a:spcAft>
          <a:spcPct val="0"/>
        </a:spcAft>
        <a:buChar char="–"/>
        <a:defRPr sz="2800">
          <a:solidFill>
            <a:schemeClr val="bg1"/>
          </a:solidFill>
          <a:latin typeface="+mn-lt"/>
        </a:defRPr>
      </a:lvl2pPr>
      <a:lvl3pPr marL="1143000" indent="-228600" algn="l" rtl="0" eaLnBrk="1" fontAlgn="base" hangingPunct="1">
        <a:spcBef>
          <a:spcPct val="20000"/>
        </a:spcBef>
        <a:spcAft>
          <a:spcPct val="0"/>
        </a:spcAft>
        <a:buChar char="•"/>
        <a:defRPr sz="2400">
          <a:solidFill>
            <a:schemeClr val="bg1"/>
          </a:solidFill>
          <a:latin typeface="+mn-lt"/>
        </a:defRPr>
      </a:lvl3pPr>
      <a:lvl4pPr marL="1600200" indent="-228600" algn="l" rtl="0" eaLnBrk="1" fontAlgn="base" hangingPunct="1">
        <a:spcBef>
          <a:spcPct val="20000"/>
        </a:spcBef>
        <a:spcAft>
          <a:spcPct val="0"/>
        </a:spcAft>
        <a:buChar char="–"/>
        <a:defRPr sz="2000">
          <a:solidFill>
            <a:schemeClr val="bg1"/>
          </a:solidFill>
          <a:latin typeface="+mn-lt"/>
        </a:defRPr>
      </a:lvl4pPr>
      <a:lvl5pPr marL="2057400" indent="-228600" algn="l" rtl="0" eaLnBrk="1" fontAlgn="base" hangingPunct="1">
        <a:spcBef>
          <a:spcPct val="20000"/>
        </a:spcBef>
        <a:spcAft>
          <a:spcPct val="0"/>
        </a:spcAft>
        <a:buChar char="»"/>
        <a:defRPr sz="2000">
          <a:solidFill>
            <a:schemeClr val="bg1"/>
          </a:solidFill>
          <a:latin typeface="+mn-lt"/>
        </a:defRPr>
      </a:lvl5pPr>
      <a:lvl6pPr marL="2514600" indent="-228600" algn="l" rtl="0" eaLnBrk="1" fontAlgn="base" hangingPunct="1">
        <a:spcBef>
          <a:spcPct val="20000"/>
        </a:spcBef>
        <a:spcAft>
          <a:spcPct val="0"/>
        </a:spcAft>
        <a:buChar char="»"/>
        <a:defRPr sz="2000">
          <a:solidFill>
            <a:schemeClr val="bg1"/>
          </a:solidFill>
          <a:latin typeface="+mn-lt"/>
        </a:defRPr>
      </a:lvl6pPr>
      <a:lvl7pPr marL="2971800" indent="-228600" algn="l" rtl="0" eaLnBrk="1" fontAlgn="base" hangingPunct="1">
        <a:spcBef>
          <a:spcPct val="20000"/>
        </a:spcBef>
        <a:spcAft>
          <a:spcPct val="0"/>
        </a:spcAft>
        <a:buChar char="»"/>
        <a:defRPr sz="2000">
          <a:solidFill>
            <a:schemeClr val="bg1"/>
          </a:solidFill>
          <a:latin typeface="+mn-lt"/>
        </a:defRPr>
      </a:lvl7pPr>
      <a:lvl8pPr marL="3429000" indent="-228600" algn="l" rtl="0" eaLnBrk="1" fontAlgn="base" hangingPunct="1">
        <a:spcBef>
          <a:spcPct val="20000"/>
        </a:spcBef>
        <a:spcAft>
          <a:spcPct val="0"/>
        </a:spcAft>
        <a:buChar char="»"/>
        <a:defRPr sz="2000">
          <a:solidFill>
            <a:schemeClr val="bg1"/>
          </a:solidFill>
          <a:latin typeface="+mn-lt"/>
        </a:defRPr>
      </a:lvl8pPr>
      <a:lvl9pPr marL="3886200" indent="-228600" algn="l" rtl="0" eaLnBrk="1" fontAlgn="base" hangingPunct="1">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AutoShape 7"/>
          <p:cNvSpPr>
            <a:spLocks noChangeArrowheads="1"/>
          </p:cNvSpPr>
          <p:nvPr/>
        </p:nvSpPr>
        <p:spPr bwMode="auto">
          <a:xfrm>
            <a:off x="0" y="0"/>
            <a:ext cx="9144000" cy="6858000"/>
          </a:xfrm>
          <a:prstGeom prst="bevel">
            <a:avLst>
              <a:gd name="adj" fmla="val 4306"/>
            </a:avLst>
          </a:prstGeom>
          <a:solidFill>
            <a:srgbClr val="FFCC00"/>
          </a:solidFill>
          <a:ln w="28575">
            <a:solidFill>
              <a:schemeClr val="tx1"/>
            </a:solidFill>
            <a:miter lim="800000"/>
            <a:headEnd/>
            <a:tailEnd/>
          </a:ln>
          <a:effectLst/>
        </p:spPr>
        <p:txBody>
          <a:bodyPr wrap="none" anchor="ctr"/>
          <a:lstStyle/>
          <a:p>
            <a:endParaRPr lang="en-AU"/>
          </a:p>
        </p:txBody>
      </p:sp>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457200" y="1600200"/>
            <a:ext cx="8229600" cy="4800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8" name="Rectangle 4"/>
          <p:cNvSpPr>
            <a:spLocks noGrp="1" noChangeArrowheads="1"/>
          </p:cNvSpPr>
          <p:nvPr>
            <p:ph type="dt" sz="half" idx="2"/>
          </p:nvPr>
        </p:nvSpPr>
        <p:spPr bwMode="auto">
          <a:xfrm>
            <a:off x="457200" y="6629400"/>
            <a:ext cx="21336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fld id="{B8C17371-B9EE-4CE2-95D2-7E05FDA0CC4A}" type="datetimeFigureOut">
              <a:rPr lang="en-US" smtClean="0"/>
              <a:pPr/>
              <a:t>5/19/2009</a:t>
            </a:fld>
            <a:endParaRPr lang="en-AU"/>
          </a:p>
        </p:txBody>
      </p:sp>
      <p:sp>
        <p:nvSpPr>
          <p:cNvPr id="1029" name="Rectangle 5"/>
          <p:cNvSpPr>
            <a:spLocks noGrp="1" noChangeArrowheads="1"/>
          </p:cNvSpPr>
          <p:nvPr>
            <p:ph type="ftr" sz="quarter" idx="3"/>
          </p:nvPr>
        </p:nvSpPr>
        <p:spPr bwMode="auto">
          <a:xfrm>
            <a:off x="2667000" y="6629400"/>
            <a:ext cx="38100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endParaRPr lang="en-AU"/>
          </a:p>
        </p:txBody>
      </p:sp>
      <p:sp>
        <p:nvSpPr>
          <p:cNvPr id="1030" name="Rectangle 6"/>
          <p:cNvSpPr>
            <a:spLocks noGrp="1" noChangeArrowheads="1"/>
          </p:cNvSpPr>
          <p:nvPr>
            <p:ph type="sldNum" sz="quarter" idx="4"/>
          </p:nvPr>
        </p:nvSpPr>
        <p:spPr bwMode="auto">
          <a:xfrm>
            <a:off x="6629400" y="6553200"/>
            <a:ext cx="2133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fld id="{C541282D-8C60-4733-8479-DCD75683927A}"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4189" r:id="rId1"/>
    <p:sldLayoutId id="2147484190" r:id="rId2"/>
    <p:sldLayoutId id="2147484191" r:id="rId3"/>
    <p:sldLayoutId id="2147484192" r:id="rId4"/>
    <p:sldLayoutId id="2147484193" r:id="rId5"/>
    <p:sldLayoutId id="2147484194" r:id="rId6"/>
    <p:sldLayoutId id="2147484195" r:id="rId7"/>
    <p:sldLayoutId id="2147484196" r:id="rId8"/>
    <p:sldLayoutId id="2147484197" r:id="rId9"/>
    <p:sldLayoutId id="2147484198" r:id="rId10"/>
    <p:sldLayoutId id="2147484199" r:id="rId11"/>
  </p:sldLayoutIdLst>
  <p:txStyles>
    <p:titleStyle>
      <a:lvl1pPr algn="ctr" rtl="0" eaLnBrk="1" fontAlgn="base" hangingPunct="1">
        <a:spcBef>
          <a:spcPct val="0"/>
        </a:spcBef>
        <a:spcAft>
          <a:spcPct val="0"/>
        </a:spcAft>
        <a:defRPr sz="5400" b="1">
          <a:solidFill>
            <a:schemeClr val="tx1"/>
          </a:solidFill>
          <a:latin typeface="+mj-lt"/>
          <a:ea typeface="+mj-ea"/>
          <a:cs typeface="+mj-cs"/>
        </a:defRPr>
      </a:lvl1pPr>
      <a:lvl2pPr algn="ctr" rtl="0" eaLnBrk="1" fontAlgn="base" hangingPunct="1">
        <a:spcBef>
          <a:spcPct val="0"/>
        </a:spcBef>
        <a:spcAft>
          <a:spcPct val="0"/>
        </a:spcAft>
        <a:defRPr sz="5400" b="1">
          <a:solidFill>
            <a:schemeClr val="tx1"/>
          </a:solidFill>
          <a:latin typeface="Andy" pitchFamily="66" charset="0"/>
        </a:defRPr>
      </a:lvl2pPr>
      <a:lvl3pPr algn="ctr" rtl="0" eaLnBrk="1" fontAlgn="base" hangingPunct="1">
        <a:spcBef>
          <a:spcPct val="0"/>
        </a:spcBef>
        <a:spcAft>
          <a:spcPct val="0"/>
        </a:spcAft>
        <a:defRPr sz="5400" b="1">
          <a:solidFill>
            <a:schemeClr val="tx1"/>
          </a:solidFill>
          <a:latin typeface="Andy" pitchFamily="66" charset="0"/>
        </a:defRPr>
      </a:lvl3pPr>
      <a:lvl4pPr algn="ctr" rtl="0" eaLnBrk="1" fontAlgn="base" hangingPunct="1">
        <a:spcBef>
          <a:spcPct val="0"/>
        </a:spcBef>
        <a:spcAft>
          <a:spcPct val="0"/>
        </a:spcAft>
        <a:defRPr sz="5400" b="1">
          <a:solidFill>
            <a:schemeClr val="tx1"/>
          </a:solidFill>
          <a:latin typeface="Andy" pitchFamily="66" charset="0"/>
        </a:defRPr>
      </a:lvl4pPr>
      <a:lvl5pPr algn="ctr" rtl="0" eaLnBrk="1" fontAlgn="base" hangingPunct="1">
        <a:spcBef>
          <a:spcPct val="0"/>
        </a:spcBef>
        <a:spcAft>
          <a:spcPct val="0"/>
        </a:spcAft>
        <a:defRPr sz="5400" b="1">
          <a:solidFill>
            <a:schemeClr val="tx1"/>
          </a:solidFill>
          <a:latin typeface="Andy" pitchFamily="66" charset="0"/>
        </a:defRPr>
      </a:lvl5pPr>
      <a:lvl6pPr marL="457200" algn="ctr" rtl="0" eaLnBrk="1" fontAlgn="base" hangingPunct="1">
        <a:spcBef>
          <a:spcPct val="0"/>
        </a:spcBef>
        <a:spcAft>
          <a:spcPct val="0"/>
        </a:spcAft>
        <a:defRPr sz="5400" b="1">
          <a:solidFill>
            <a:schemeClr val="tx1"/>
          </a:solidFill>
          <a:latin typeface="Andy" pitchFamily="66" charset="0"/>
        </a:defRPr>
      </a:lvl6pPr>
      <a:lvl7pPr marL="914400" algn="ctr" rtl="0" eaLnBrk="1" fontAlgn="base" hangingPunct="1">
        <a:spcBef>
          <a:spcPct val="0"/>
        </a:spcBef>
        <a:spcAft>
          <a:spcPct val="0"/>
        </a:spcAft>
        <a:defRPr sz="5400" b="1">
          <a:solidFill>
            <a:schemeClr val="tx1"/>
          </a:solidFill>
          <a:latin typeface="Andy" pitchFamily="66" charset="0"/>
        </a:defRPr>
      </a:lvl7pPr>
      <a:lvl8pPr marL="1371600" algn="ctr" rtl="0" eaLnBrk="1" fontAlgn="base" hangingPunct="1">
        <a:spcBef>
          <a:spcPct val="0"/>
        </a:spcBef>
        <a:spcAft>
          <a:spcPct val="0"/>
        </a:spcAft>
        <a:defRPr sz="5400" b="1">
          <a:solidFill>
            <a:schemeClr val="tx1"/>
          </a:solidFill>
          <a:latin typeface="Andy" pitchFamily="66" charset="0"/>
        </a:defRPr>
      </a:lvl8pPr>
      <a:lvl9pPr marL="1828800" algn="ctr" rtl="0" eaLnBrk="1" fontAlgn="base" hangingPunct="1">
        <a:spcBef>
          <a:spcPct val="0"/>
        </a:spcBef>
        <a:spcAft>
          <a:spcPct val="0"/>
        </a:spcAft>
        <a:defRPr sz="5400" b="1">
          <a:solidFill>
            <a:schemeClr val="tx1"/>
          </a:solidFill>
          <a:latin typeface="Andy" pitchFamily="66"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AutoShape 7"/>
          <p:cNvSpPr>
            <a:spLocks noChangeArrowheads="1"/>
          </p:cNvSpPr>
          <p:nvPr/>
        </p:nvSpPr>
        <p:spPr bwMode="auto">
          <a:xfrm>
            <a:off x="0" y="0"/>
            <a:ext cx="9144000" cy="6858000"/>
          </a:xfrm>
          <a:prstGeom prst="bevel">
            <a:avLst>
              <a:gd name="adj" fmla="val 4306"/>
            </a:avLst>
          </a:prstGeom>
          <a:solidFill>
            <a:srgbClr val="3366FF"/>
          </a:solidFill>
          <a:ln w="28575">
            <a:solidFill>
              <a:schemeClr val="bg1"/>
            </a:solidFill>
            <a:miter lim="800000"/>
            <a:headEnd/>
            <a:tailEnd/>
          </a:ln>
          <a:effectLst/>
        </p:spPr>
        <p:txBody>
          <a:bodyPr wrap="none" anchor="ctr"/>
          <a:lstStyle/>
          <a:p>
            <a:endParaRPr lang="en-AU"/>
          </a:p>
        </p:txBody>
      </p:sp>
      <p:sp>
        <p:nvSpPr>
          <p:cNvPr id="1026" name="Rectangle 2"/>
          <p:cNvSpPr>
            <a:spLocks noGrp="1" noChangeArrowheads="1"/>
          </p:cNvSpPr>
          <p:nvPr>
            <p:ph type="title"/>
          </p:nvPr>
        </p:nvSpPr>
        <p:spPr bwMode="auto">
          <a:xfrm>
            <a:off x="457200" y="274638"/>
            <a:ext cx="8229600" cy="1143000"/>
          </a:xfrm>
          <a:prstGeom prst="rect">
            <a:avLst/>
          </a:prstGeom>
          <a:noFill/>
          <a:ln w="9525">
            <a:solidFill>
              <a:schemeClr val="bg1"/>
            </a:solid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457200" y="1600200"/>
            <a:ext cx="8229600" cy="4800600"/>
          </a:xfrm>
          <a:prstGeom prst="rect">
            <a:avLst/>
          </a:prstGeom>
          <a:noFill/>
          <a:ln w="9525">
            <a:solidFill>
              <a:schemeClr val="bg1"/>
            </a:solid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8" name="Rectangle 4"/>
          <p:cNvSpPr>
            <a:spLocks noGrp="1" noChangeArrowheads="1"/>
          </p:cNvSpPr>
          <p:nvPr>
            <p:ph type="dt" sz="half" idx="2"/>
          </p:nvPr>
        </p:nvSpPr>
        <p:spPr bwMode="auto">
          <a:xfrm>
            <a:off x="457200" y="6629400"/>
            <a:ext cx="2133600" cy="228600"/>
          </a:xfrm>
          <a:prstGeom prst="rect">
            <a:avLst/>
          </a:prstGeom>
          <a:noFill/>
          <a:ln w="9525">
            <a:solidFill>
              <a:schemeClr val="bg1"/>
            </a:solidFill>
            <a:miter lim="800000"/>
            <a:headEnd/>
            <a:tailEnd/>
          </a:ln>
          <a:effectLst/>
        </p:spPr>
        <p:txBody>
          <a:bodyPr vert="horz" wrap="square" lIns="91440" tIns="45720" rIns="91440" bIns="45720" numCol="1" anchor="t" anchorCtr="0" compatLnSpc="1">
            <a:prstTxWarp prst="textNoShape">
              <a:avLst/>
            </a:prstTxWarp>
          </a:bodyPr>
          <a:lstStyle>
            <a:lvl1pPr>
              <a:defRPr sz="1000">
                <a:solidFill>
                  <a:schemeClr val="bg1"/>
                </a:solidFill>
              </a:defRPr>
            </a:lvl1pPr>
          </a:lstStyle>
          <a:p>
            <a:fld id="{B8C17371-B9EE-4CE2-95D2-7E05FDA0CC4A}" type="datetimeFigureOut">
              <a:rPr lang="en-US" smtClean="0"/>
              <a:pPr/>
              <a:t>5/19/2009</a:t>
            </a:fld>
            <a:endParaRPr lang="en-AU"/>
          </a:p>
        </p:txBody>
      </p:sp>
      <p:sp>
        <p:nvSpPr>
          <p:cNvPr id="1029" name="Rectangle 5"/>
          <p:cNvSpPr>
            <a:spLocks noGrp="1" noChangeArrowheads="1"/>
          </p:cNvSpPr>
          <p:nvPr>
            <p:ph type="ftr" sz="quarter" idx="3"/>
          </p:nvPr>
        </p:nvSpPr>
        <p:spPr bwMode="auto">
          <a:xfrm>
            <a:off x="2667000" y="6629400"/>
            <a:ext cx="3810000" cy="228600"/>
          </a:xfrm>
          <a:prstGeom prst="rect">
            <a:avLst/>
          </a:prstGeom>
          <a:noFill/>
          <a:ln w="9525">
            <a:solidFill>
              <a:schemeClr val="bg1"/>
            </a:solidFill>
            <a:miter lim="800000"/>
            <a:headEnd/>
            <a:tailEnd/>
          </a:ln>
          <a:effectLst/>
        </p:spPr>
        <p:txBody>
          <a:bodyPr vert="horz" wrap="square" lIns="91440" tIns="45720" rIns="91440" bIns="45720" numCol="1" anchor="t" anchorCtr="0" compatLnSpc="1">
            <a:prstTxWarp prst="textNoShape">
              <a:avLst/>
            </a:prstTxWarp>
          </a:bodyPr>
          <a:lstStyle>
            <a:lvl1pPr algn="ctr">
              <a:defRPr sz="1000">
                <a:solidFill>
                  <a:schemeClr val="bg1"/>
                </a:solidFill>
              </a:defRPr>
            </a:lvl1pPr>
          </a:lstStyle>
          <a:p>
            <a:endParaRPr lang="en-AU"/>
          </a:p>
        </p:txBody>
      </p:sp>
      <p:sp>
        <p:nvSpPr>
          <p:cNvPr id="1030" name="Rectangle 6"/>
          <p:cNvSpPr>
            <a:spLocks noGrp="1" noChangeArrowheads="1"/>
          </p:cNvSpPr>
          <p:nvPr>
            <p:ph type="sldNum" sz="quarter" idx="4"/>
          </p:nvPr>
        </p:nvSpPr>
        <p:spPr bwMode="auto">
          <a:xfrm>
            <a:off x="6629400" y="6553200"/>
            <a:ext cx="2133600" cy="304800"/>
          </a:xfrm>
          <a:prstGeom prst="rect">
            <a:avLst/>
          </a:prstGeom>
          <a:noFill/>
          <a:ln w="9525">
            <a:solidFill>
              <a:schemeClr val="bg1"/>
            </a:solidFill>
            <a:miter lim="800000"/>
            <a:headEnd/>
            <a:tailEnd/>
          </a:ln>
          <a:effectLst/>
        </p:spPr>
        <p:txBody>
          <a:bodyPr vert="horz" wrap="square" lIns="91440" tIns="45720" rIns="91440" bIns="45720" numCol="1" anchor="t" anchorCtr="0" compatLnSpc="1">
            <a:prstTxWarp prst="textNoShape">
              <a:avLst/>
            </a:prstTxWarp>
          </a:bodyPr>
          <a:lstStyle>
            <a:lvl1pPr algn="r">
              <a:defRPr sz="1000">
                <a:solidFill>
                  <a:schemeClr val="bg1"/>
                </a:solidFill>
              </a:defRPr>
            </a:lvl1pPr>
          </a:lstStyle>
          <a:p>
            <a:fld id="{C541282D-8C60-4733-8479-DCD75683927A}"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4201" r:id="rId1"/>
    <p:sldLayoutId id="2147484202" r:id="rId2"/>
    <p:sldLayoutId id="2147484203" r:id="rId3"/>
    <p:sldLayoutId id="2147484204" r:id="rId4"/>
    <p:sldLayoutId id="2147484205" r:id="rId5"/>
    <p:sldLayoutId id="2147484206" r:id="rId6"/>
    <p:sldLayoutId id="2147484207" r:id="rId7"/>
    <p:sldLayoutId id="2147484208" r:id="rId8"/>
    <p:sldLayoutId id="2147484209" r:id="rId9"/>
    <p:sldLayoutId id="2147484210" r:id="rId10"/>
    <p:sldLayoutId id="2147484211" r:id="rId11"/>
  </p:sldLayoutIdLst>
  <p:txStyles>
    <p:titleStyle>
      <a:lvl1pPr algn="ctr" rtl="0" eaLnBrk="1" fontAlgn="base" hangingPunct="1">
        <a:spcBef>
          <a:spcPct val="0"/>
        </a:spcBef>
        <a:spcAft>
          <a:spcPct val="0"/>
        </a:spcAft>
        <a:defRPr sz="5400" b="1">
          <a:solidFill>
            <a:schemeClr val="bg1"/>
          </a:solidFill>
          <a:latin typeface="+mj-lt"/>
          <a:ea typeface="+mj-ea"/>
          <a:cs typeface="+mj-cs"/>
        </a:defRPr>
      </a:lvl1pPr>
      <a:lvl2pPr algn="ctr" rtl="0" eaLnBrk="1" fontAlgn="base" hangingPunct="1">
        <a:spcBef>
          <a:spcPct val="0"/>
        </a:spcBef>
        <a:spcAft>
          <a:spcPct val="0"/>
        </a:spcAft>
        <a:defRPr sz="5400" b="1">
          <a:solidFill>
            <a:schemeClr val="bg1"/>
          </a:solidFill>
          <a:latin typeface="Andy" pitchFamily="66" charset="0"/>
        </a:defRPr>
      </a:lvl2pPr>
      <a:lvl3pPr algn="ctr" rtl="0" eaLnBrk="1" fontAlgn="base" hangingPunct="1">
        <a:spcBef>
          <a:spcPct val="0"/>
        </a:spcBef>
        <a:spcAft>
          <a:spcPct val="0"/>
        </a:spcAft>
        <a:defRPr sz="5400" b="1">
          <a:solidFill>
            <a:schemeClr val="bg1"/>
          </a:solidFill>
          <a:latin typeface="Andy" pitchFamily="66" charset="0"/>
        </a:defRPr>
      </a:lvl3pPr>
      <a:lvl4pPr algn="ctr" rtl="0" eaLnBrk="1" fontAlgn="base" hangingPunct="1">
        <a:spcBef>
          <a:spcPct val="0"/>
        </a:spcBef>
        <a:spcAft>
          <a:spcPct val="0"/>
        </a:spcAft>
        <a:defRPr sz="5400" b="1">
          <a:solidFill>
            <a:schemeClr val="bg1"/>
          </a:solidFill>
          <a:latin typeface="Andy" pitchFamily="66" charset="0"/>
        </a:defRPr>
      </a:lvl4pPr>
      <a:lvl5pPr algn="ctr" rtl="0" eaLnBrk="1" fontAlgn="base" hangingPunct="1">
        <a:spcBef>
          <a:spcPct val="0"/>
        </a:spcBef>
        <a:spcAft>
          <a:spcPct val="0"/>
        </a:spcAft>
        <a:defRPr sz="5400" b="1">
          <a:solidFill>
            <a:schemeClr val="bg1"/>
          </a:solidFill>
          <a:latin typeface="Andy" pitchFamily="66" charset="0"/>
        </a:defRPr>
      </a:lvl5pPr>
      <a:lvl6pPr marL="457200" algn="ctr" rtl="0" eaLnBrk="1" fontAlgn="base" hangingPunct="1">
        <a:spcBef>
          <a:spcPct val="0"/>
        </a:spcBef>
        <a:spcAft>
          <a:spcPct val="0"/>
        </a:spcAft>
        <a:defRPr sz="5400" b="1">
          <a:solidFill>
            <a:schemeClr val="bg1"/>
          </a:solidFill>
          <a:latin typeface="Andy" pitchFamily="66" charset="0"/>
        </a:defRPr>
      </a:lvl6pPr>
      <a:lvl7pPr marL="914400" algn="ctr" rtl="0" eaLnBrk="1" fontAlgn="base" hangingPunct="1">
        <a:spcBef>
          <a:spcPct val="0"/>
        </a:spcBef>
        <a:spcAft>
          <a:spcPct val="0"/>
        </a:spcAft>
        <a:defRPr sz="5400" b="1">
          <a:solidFill>
            <a:schemeClr val="bg1"/>
          </a:solidFill>
          <a:latin typeface="Andy" pitchFamily="66" charset="0"/>
        </a:defRPr>
      </a:lvl7pPr>
      <a:lvl8pPr marL="1371600" algn="ctr" rtl="0" eaLnBrk="1" fontAlgn="base" hangingPunct="1">
        <a:spcBef>
          <a:spcPct val="0"/>
        </a:spcBef>
        <a:spcAft>
          <a:spcPct val="0"/>
        </a:spcAft>
        <a:defRPr sz="5400" b="1">
          <a:solidFill>
            <a:schemeClr val="bg1"/>
          </a:solidFill>
          <a:latin typeface="Andy" pitchFamily="66" charset="0"/>
        </a:defRPr>
      </a:lvl8pPr>
      <a:lvl9pPr marL="1828800" algn="ctr" rtl="0" eaLnBrk="1" fontAlgn="base" hangingPunct="1">
        <a:spcBef>
          <a:spcPct val="0"/>
        </a:spcBef>
        <a:spcAft>
          <a:spcPct val="0"/>
        </a:spcAft>
        <a:defRPr sz="5400" b="1">
          <a:solidFill>
            <a:schemeClr val="bg1"/>
          </a:solidFill>
          <a:latin typeface="Andy" pitchFamily="66" charset="0"/>
        </a:defRPr>
      </a:lvl9pPr>
    </p:titleStyle>
    <p:bodyStyle>
      <a:lvl1pPr marL="342900" indent="-342900" algn="l" rtl="0" eaLnBrk="1" fontAlgn="base" hangingPunct="1">
        <a:spcBef>
          <a:spcPct val="20000"/>
        </a:spcBef>
        <a:spcAft>
          <a:spcPct val="0"/>
        </a:spcAft>
        <a:buChar char="•"/>
        <a:defRPr sz="3200">
          <a:solidFill>
            <a:schemeClr val="bg1"/>
          </a:solidFill>
          <a:latin typeface="+mn-lt"/>
          <a:ea typeface="+mn-ea"/>
          <a:cs typeface="+mn-cs"/>
        </a:defRPr>
      </a:lvl1pPr>
      <a:lvl2pPr marL="742950" indent="-285750" algn="l" rtl="0" eaLnBrk="1" fontAlgn="base" hangingPunct="1">
        <a:spcBef>
          <a:spcPct val="20000"/>
        </a:spcBef>
        <a:spcAft>
          <a:spcPct val="0"/>
        </a:spcAft>
        <a:buChar char="–"/>
        <a:defRPr sz="2800">
          <a:solidFill>
            <a:schemeClr val="bg1"/>
          </a:solidFill>
          <a:latin typeface="+mn-lt"/>
        </a:defRPr>
      </a:lvl2pPr>
      <a:lvl3pPr marL="1143000" indent="-228600" algn="l" rtl="0" eaLnBrk="1" fontAlgn="base" hangingPunct="1">
        <a:spcBef>
          <a:spcPct val="20000"/>
        </a:spcBef>
        <a:spcAft>
          <a:spcPct val="0"/>
        </a:spcAft>
        <a:buChar char="•"/>
        <a:defRPr sz="2400">
          <a:solidFill>
            <a:schemeClr val="bg1"/>
          </a:solidFill>
          <a:latin typeface="+mn-lt"/>
        </a:defRPr>
      </a:lvl3pPr>
      <a:lvl4pPr marL="1600200" indent="-228600" algn="l" rtl="0" eaLnBrk="1" fontAlgn="base" hangingPunct="1">
        <a:spcBef>
          <a:spcPct val="20000"/>
        </a:spcBef>
        <a:spcAft>
          <a:spcPct val="0"/>
        </a:spcAft>
        <a:buChar char="–"/>
        <a:defRPr sz="2000">
          <a:solidFill>
            <a:schemeClr val="bg1"/>
          </a:solidFill>
          <a:latin typeface="+mn-lt"/>
        </a:defRPr>
      </a:lvl4pPr>
      <a:lvl5pPr marL="2057400" indent="-228600" algn="l" rtl="0" eaLnBrk="1" fontAlgn="base" hangingPunct="1">
        <a:spcBef>
          <a:spcPct val="20000"/>
        </a:spcBef>
        <a:spcAft>
          <a:spcPct val="0"/>
        </a:spcAft>
        <a:buChar char="»"/>
        <a:defRPr sz="2000">
          <a:solidFill>
            <a:schemeClr val="bg1"/>
          </a:solidFill>
          <a:latin typeface="+mn-lt"/>
        </a:defRPr>
      </a:lvl5pPr>
      <a:lvl6pPr marL="2514600" indent="-228600" algn="l" rtl="0" eaLnBrk="1" fontAlgn="base" hangingPunct="1">
        <a:spcBef>
          <a:spcPct val="20000"/>
        </a:spcBef>
        <a:spcAft>
          <a:spcPct val="0"/>
        </a:spcAft>
        <a:buChar char="»"/>
        <a:defRPr sz="2000">
          <a:solidFill>
            <a:schemeClr val="bg1"/>
          </a:solidFill>
          <a:latin typeface="+mn-lt"/>
        </a:defRPr>
      </a:lvl6pPr>
      <a:lvl7pPr marL="2971800" indent="-228600" algn="l" rtl="0" eaLnBrk="1" fontAlgn="base" hangingPunct="1">
        <a:spcBef>
          <a:spcPct val="20000"/>
        </a:spcBef>
        <a:spcAft>
          <a:spcPct val="0"/>
        </a:spcAft>
        <a:buChar char="»"/>
        <a:defRPr sz="2000">
          <a:solidFill>
            <a:schemeClr val="bg1"/>
          </a:solidFill>
          <a:latin typeface="+mn-lt"/>
        </a:defRPr>
      </a:lvl7pPr>
      <a:lvl8pPr marL="3429000" indent="-228600" algn="l" rtl="0" eaLnBrk="1" fontAlgn="base" hangingPunct="1">
        <a:spcBef>
          <a:spcPct val="20000"/>
        </a:spcBef>
        <a:spcAft>
          <a:spcPct val="0"/>
        </a:spcAft>
        <a:buChar char="»"/>
        <a:defRPr sz="2000">
          <a:solidFill>
            <a:schemeClr val="bg1"/>
          </a:solidFill>
          <a:latin typeface="+mn-lt"/>
        </a:defRPr>
      </a:lvl8pPr>
      <a:lvl9pPr marL="3886200" indent="-228600" algn="l" rtl="0" eaLnBrk="1" fontAlgn="base" hangingPunct="1">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lum/>
          </a:blip>
          <a:srcRect/>
          <a:stretch>
            <a:fillRect t="-25000" b="-25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0F9315-C8DB-40F4-A6CE-2EACDA87F6D1}" type="datetimeFigureOut">
              <a:rPr lang="en-US" smtClean="0"/>
              <a:pPr/>
              <a:t>5/19/2009</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FCF3ED-B75E-4DBA-BC42-0222349CDCB6}"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003300"/>
        </a:solidFill>
        <a:effectLst/>
      </p:bgPr>
    </p:bg>
    <p:spTree>
      <p:nvGrpSpPr>
        <p:cNvPr id="1" name=""/>
        <p:cNvGrpSpPr/>
        <p:nvPr/>
      </p:nvGrpSpPr>
      <p:grpSpPr>
        <a:xfrm>
          <a:off x="0" y="0"/>
          <a:ext cx="0" cy="0"/>
          <a:chOff x="0" y="0"/>
          <a:chExt cx="0" cy="0"/>
        </a:xfrm>
      </p:grpSpPr>
      <p:pic>
        <p:nvPicPr>
          <p:cNvPr id="1033" name="Picture 9" descr="Sports 201"/>
          <p:cNvPicPr>
            <a:picLocks noChangeAspect="1" noChangeArrowheads="1"/>
          </p:cNvPicPr>
          <p:nvPr/>
        </p:nvPicPr>
        <p:blipFill>
          <a:blip r:embed="rId13" cstate="print"/>
          <a:srcRect/>
          <a:stretch>
            <a:fillRect/>
          </a:stretch>
        </p:blipFill>
        <p:spPr bwMode="auto">
          <a:xfrm>
            <a:off x="0" y="0"/>
            <a:ext cx="9144000" cy="6858000"/>
          </a:xfrm>
          <a:prstGeom prst="rect">
            <a:avLst/>
          </a:prstGeom>
          <a:noFill/>
        </p:spPr>
      </p:pic>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bg1"/>
                </a:solidFill>
              </a:defRPr>
            </a:lvl1pPr>
          </a:lstStyle>
          <a:p>
            <a:fld id="{B8C17371-B9EE-4CE2-95D2-7E05FDA0CC4A}" type="datetimeFigureOut">
              <a:rPr lang="en-US" smtClean="0"/>
              <a:pPr/>
              <a:t>5/19/2009</a:t>
            </a:fld>
            <a:endParaRPr lang="en-A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bg1"/>
                </a:solidFill>
              </a:defRPr>
            </a:lvl1pPr>
          </a:lstStyle>
          <a:p>
            <a:endParaRPr lang="en-A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bg1"/>
                </a:solidFill>
              </a:defRPr>
            </a:lvl1pPr>
          </a:lstStyle>
          <a:p>
            <a:fld id="{C541282D-8C60-4733-8479-DCD75683927A}"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rtl="0" eaLnBrk="1" fontAlgn="base" hangingPunct="1">
        <a:spcBef>
          <a:spcPct val="0"/>
        </a:spcBef>
        <a:spcAft>
          <a:spcPct val="0"/>
        </a:spcAft>
        <a:defRPr sz="4400">
          <a:solidFill>
            <a:schemeClr val="bg1"/>
          </a:solidFill>
          <a:latin typeface="+mj-lt"/>
          <a:ea typeface="+mj-ea"/>
          <a:cs typeface="+mj-cs"/>
        </a:defRPr>
      </a:lvl1pPr>
      <a:lvl2pPr algn="ctr" rtl="0" eaLnBrk="1" fontAlgn="base" hangingPunct="1">
        <a:spcBef>
          <a:spcPct val="0"/>
        </a:spcBef>
        <a:spcAft>
          <a:spcPct val="0"/>
        </a:spcAft>
        <a:defRPr sz="4400">
          <a:solidFill>
            <a:schemeClr val="bg1"/>
          </a:solidFill>
          <a:latin typeface="Arial" charset="0"/>
        </a:defRPr>
      </a:lvl2pPr>
      <a:lvl3pPr algn="ctr" rtl="0" eaLnBrk="1" fontAlgn="base" hangingPunct="1">
        <a:spcBef>
          <a:spcPct val="0"/>
        </a:spcBef>
        <a:spcAft>
          <a:spcPct val="0"/>
        </a:spcAft>
        <a:defRPr sz="4400">
          <a:solidFill>
            <a:schemeClr val="bg1"/>
          </a:solidFill>
          <a:latin typeface="Arial" charset="0"/>
        </a:defRPr>
      </a:lvl3pPr>
      <a:lvl4pPr algn="ctr" rtl="0" eaLnBrk="1" fontAlgn="base" hangingPunct="1">
        <a:spcBef>
          <a:spcPct val="0"/>
        </a:spcBef>
        <a:spcAft>
          <a:spcPct val="0"/>
        </a:spcAft>
        <a:defRPr sz="4400">
          <a:solidFill>
            <a:schemeClr val="bg1"/>
          </a:solidFill>
          <a:latin typeface="Arial" charset="0"/>
        </a:defRPr>
      </a:lvl4pPr>
      <a:lvl5pPr algn="ctr" rtl="0" eaLnBrk="1" fontAlgn="base" hangingPunct="1">
        <a:spcBef>
          <a:spcPct val="0"/>
        </a:spcBef>
        <a:spcAft>
          <a:spcPct val="0"/>
        </a:spcAft>
        <a:defRPr sz="4400">
          <a:solidFill>
            <a:schemeClr val="bg1"/>
          </a:solidFill>
          <a:latin typeface="Arial" charset="0"/>
        </a:defRPr>
      </a:lvl5pPr>
      <a:lvl6pPr marL="457200" algn="ctr" rtl="0" eaLnBrk="1" fontAlgn="base" hangingPunct="1">
        <a:spcBef>
          <a:spcPct val="0"/>
        </a:spcBef>
        <a:spcAft>
          <a:spcPct val="0"/>
        </a:spcAft>
        <a:defRPr sz="4400">
          <a:solidFill>
            <a:schemeClr val="bg1"/>
          </a:solidFill>
          <a:latin typeface="Arial" charset="0"/>
        </a:defRPr>
      </a:lvl6pPr>
      <a:lvl7pPr marL="914400" algn="ctr" rtl="0" eaLnBrk="1" fontAlgn="base" hangingPunct="1">
        <a:spcBef>
          <a:spcPct val="0"/>
        </a:spcBef>
        <a:spcAft>
          <a:spcPct val="0"/>
        </a:spcAft>
        <a:defRPr sz="4400">
          <a:solidFill>
            <a:schemeClr val="bg1"/>
          </a:solidFill>
          <a:latin typeface="Arial" charset="0"/>
        </a:defRPr>
      </a:lvl7pPr>
      <a:lvl8pPr marL="1371600" algn="ctr" rtl="0" eaLnBrk="1" fontAlgn="base" hangingPunct="1">
        <a:spcBef>
          <a:spcPct val="0"/>
        </a:spcBef>
        <a:spcAft>
          <a:spcPct val="0"/>
        </a:spcAft>
        <a:defRPr sz="4400">
          <a:solidFill>
            <a:schemeClr val="bg1"/>
          </a:solidFill>
          <a:latin typeface="Arial" charset="0"/>
        </a:defRPr>
      </a:lvl8pPr>
      <a:lvl9pPr marL="1828800" algn="ctr" rtl="0" eaLnBrk="1" fontAlgn="base" hangingPunct="1">
        <a:spcBef>
          <a:spcPct val="0"/>
        </a:spcBef>
        <a:spcAft>
          <a:spcPct val="0"/>
        </a:spcAft>
        <a:defRPr sz="4400">
          <a:solidFill>
            <a:schemeClr val="bg1"/>
          </a:solidFill>
          <a:latin typeface="Arial" charset="0"/>
        </a:defRPr>
      </a:lvl9pPr>
    </p:titleStyle>
    <p:bodyStyle>
      <a:lvl1pPr marL="342900" indent="-342900" algn="l" rtl="0" eaLnBrk="1" fontAlgn="base" hangingPunct="1">
        <a:spcBef>
          <a:spcPct val="20000"/>
        </a:spcBef>
        <a:spcAft>
          <a:spcPct val="0"/>
        </a:spcAft>
        <a:buChar char="•"/>
        <a:defRPr sz="3200">
          <a:solidFill>
            <a:schemeClr val="bg1"/>
          </a:solidFill>
          <a:latin typeface="+mn-lt"/>
          <a:ea typeface="+mn-ea"/>
          <a:cs typeface="+mn-cs"/>
        </a:defRPr>
      </a:lvl1pPr>
      <a:lvl2pPr marL="742950" indent="-285750" algn="l" rtl="0" eaLnBrk="1" fontAlgn="base" hangingPunct="1">
        <a:spcBef>
          <a:spcPct val="20000"/>
        </a:spcBef>
        <a:spcAft>
          <a:spcPct val="0"/>
        </a:spcAft>
        <a:buChar char="–"/>
        <a:defRPr sz="2800">
          <a:solidFill>
            <a:schemeClr val="bg1"/>
          </a:solidFill>
          <a:latin typeface="+mn-lt"/>
        </a:defRPr>
      </a:lvl2pPr>
      <a:lvl3pPr marL="1143000" indent="-228600" algn="l" rtl="0" eaLnBrk="1" fontAlgn="base" hangingPunct="1">
        <a:spcBef>
          <a:spcPct val="20000"/>
        </a:spcBef>
        <a:spcAft>
          <a:spcPct val="0"/>
        </a:spcAft>
        <a:buChar char="•"/>
        <a:defRPr sz="2400">
          <a:solidFill>
            <a:schemeClr val="bg1"/>
          </a:solidFill>
          <a:latin typeface="+mn-lt"/>
        </a:defRPr>
      </a:lvl3pPr>
      <a:lvl4pPr marL="1600200" indent="-228600" algn="l" rtl="0" eaLnBrk="1" fontAlgn="base" hangingPunct="1">
        <a:spcBef>
          <a:spcPct val="20000"/>
        </a:spcBef>
        <a:spcAft>
          <a:spcPct val="0"/>
        </a:spcAft>
        <a:buChar char="–"/>
        <a:defRPr sz="2000">
          <a:solidFill>
            <a:schemeClr val="bg1"/>
          </a:solidFill>
          <a:latin typeface="+mn-lt"/>
        </a:defRPr>
      </a:lvl4pPr>
      <a:lvl5pPr marL="2057400" indent="-228600" algn="l" rtl="0" eaLnBrk="1" fontAlgn="base" hangingPunct="1">
        <a:spcBef>
          <a:spcPct val="20000"/>
        </a:spcBef>
        <a:spcAft>
          <a:spcPct val="0"/>
        </a:spcAft>
        <a:buChar char="»"/>
        <a:defRPr sz="2000">
          <a:solidFill>
            <a:schemeClr val="bg1"/>
          </a:solidFill>
          <a:latin typeface="+mn-lt"/>
        </a:defRPr>
      </a:lvl5pPr>
      <a:lvl6pPr marL="2514600" indent="-228600" algn="l" rtl="0" eaLnBrk="1" fontAlgn="base" hangingPunct="1">
        <a:spcBef>
          <a:spcPct val="20000"/>
        </a:spcBef>
        <a:spcAft>
          <a:spcPct val="0"/>
        </a:spcAft>
        <a:buChar char="»"/>
        <a:defRPr sz="2000">
          <a:solidFill>
            <a:schemeClr val="bg1"/>
          </a:solidFill>
          <a:latin typeface="+mn-lt"/>
        </a:defRPr>
      </a:lvl6pPr>
      <a:lvl7pPr marL="2971800" indent="-228600" algn="l" rtl="0" eaLnBrk="1" fontAlgn="base" hangingPunct="1">
        <a:spcBef>
          <a:spcPct val="20000"/>
        </a:spcBef>
        <a:spcAft>
          <a:spcPct val="0"/>
        </a:spcAft>
        <a:buChar char="»"/>
        <a:defRPr sz="2000">
          <a:solidFill>
            <a:schemeClr val="bg1"/>
          </a:solidFill>
          <a:latin typeface="+mn-lt"/>
        </a:defRPr>
      </a:lvl7pPr>
      <a:lvl8pPr marL="3429000" indent="-228600" algn="l" rtl="0" eaLnBrk="1" fontAlgn="base" hangingPunct="1">
        <a:spcBef>
          <a:spcPct val="20000"/>
        </a:spcBef>
        <a:spcAft>
          <a:spcPct val="0"/>
        </a:spcAft>
        <a:buChar char="»"/>
        <a:defRPr sz="2000">
          <a:solidFill>
            <a:schemeClr val="bg1"/>
          </a:solidFill>
          <a:latin typeface="+mn-lt"/>
        </a:defRPr>
      </a:lvl8pPr>
      <a:lvl9pPr marL="3886200" indent="-228600" algn="l" rtl="0" eaLnBrk="1" fontAlgn="base" hangingPunct="1">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AutoShape 7"/>
          <p:cNvSpPr>
            <a:spLocks noChangeArrowheads="1"/>
          </p:cNvSpPr>
          <p:nvPr/>
        </p:nvSpPr>
        <p:spPr bwMode="auto">
          <a:xfrm>
            <a:off x="0" y="0"/>
            <a:ext cx="9144000" cy="6858000"/>
          </a:xfrm>
          <a:prstGeom prst="bevel">
            <a:avLst>
              <a:gd name="adj" fmla="val 4306"/>
            </a:avLst>
          </a:prstGeom>
          <a:solidFill>
            <a:srgbClr val="008080"/>
          </a:solidFill>
          <a:ln w="28575">
            <a:solidFill>
              <a:schemeClr val="bg1"/>
            </a:solidFill>
            <a:miter lim="800000"/>
            <a:headEnd/>
            <a:tailEnd/>
          </a:ln>
          <a:effectLst/>
        </p:spPr>
        <p:txBody>
          <a:bodyPr wrap="none" anchor="ctr"/>
          <a:lstStyle/>
          <a:p>
            <a:endParaRPr lang="en-AU"/>
          </a:p>
        </p:txBody>
      </p:sp>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457200" y="1600200"/>
            <a:ext cx="8229600" cy="4800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8" name="Rectangle 4"/>
          <p:cNvSpPr>
            <a:spLocks noGrp="1" noChangeArrowheads="1"/>
          </p:cNvSpPr>
          <p:nvPr>
            <p:ph type="dt" sz="half" idx="2"/>
          </p:nvPr>
        </p:nvSpPr>
        <p:spPr bwMode="auto">
          <a:xfrm>
            <a:off x="457200" y="6629400"/>
            <a:ext cx="21336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solidFill>
                  <a:schemeClr val="bg1"/>
                </a:solidFill>
              </a:defRPr>
            </a:lvl1pPr>
          </a:lstStyle>
          <a:p>
            <a:fld id="{B8C17371-B9EE-4CE2-95D2-7E05FDA0CC4A}" type="datetimeFigureOut">
              <a:rPr lang="en-US" smtClean="0"/>
              <a:pPr/>
              <a:t>5/19/2009</a:t>
            </a:fld>
            <a:endParaRPr lang="en-AU"/>
          </a:p>
        </p:txBody>
      </p:sp>
      <p:sp>
        <p:nvSpPr>
          <p:cNvPr id="1029" name="Rectangle 5"/>
          <p:cNvSpPr>
            <a:spLocks noGrp="1" noChangeArrowheads="1"/>
          </p:cNvSpPr>
          <p:nvPr>
            <p:ph type="ftr" sz="quarter" idx="3"/>
          </p:nvPr>
        </p:nvSpPr>
        <p:spPr bwMode="auto">
          <a:xfrm>
            <a:off x="2667000" y="6629400"/>
            <a:ext cx="38100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solidFill>
                  <a:schemeClr val="bg1"/>
                </a:solidFill>
              </a:defRPr>
            </a:lvl1pPr>
          </a:lstStyle>
          <a:p>
            <a:endParaRPr lang="en-AU"/>
          </a:p>
        </p:txBody>
      </p:sp>
      <p:sp>
        <p:nvSpPr>
          <p:cNvPr id="1030" name="Rectangle 6"/>
          <p:cNvSpPr>
            <a:spLocks noGrp="1" noChangeArrowheads="1"/>
          </p:cNvSpPr>
          <p:nvPr>
            <p:ph type="sldNum" sz="quarter" idx="4"/>
          </p:nvPr>
        </p:nvSpPr>
        <p:spPr bwMode="auto">
          <a:xfrm>
            <a:off x="6629400" y="6553200"/>
            <a:ext cx="2133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solidFill>
                  <a:schemeClr val="bg1"/>
                </a:solidFill>
              </a:defRPr>
            </a:lvl1pPr>
          </a:lstStyle>
          <a:p>
            <a:fld id="{C541282D-8C60-4733-8479-DCD75683927A}"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rtl="0" eaLnBrk="1" fontAlgn="base" hangingPunct="1">
        <a:spcBef>
          <a:spcPct val="0"/>
        </a:spcBef>
        <a:spcAft>
          <a:spcPct val="0"/>
        </a:spcAft>
        <a:defRPr sz="5400" b="1">
          <a:solidFill>
            <a:schemeClr val="bg1"/>
          </a:solidFill>
          <a:latin typeface="+mj-lt"/>
          <a:ea typeface="+mj-ea"/>
          <a:cs typeface="+mj-cs"/>
        </a:defRPr>
      </a:lvl1pPr>
      <a:lvl2pPr algn="ctr" rtl="0" eaLnBrk="1" fontAlgn="base" hangingPunct="1">
        <a:spcBef>
          <a:spcPct val="0"/>
        </a:spcBef>
        <a:spcAft>
          <a:spcPct val="0"/>
        </a:spcAft>
        <a:defRPr sz="5400" b="1">
          <a:solidFill>
            <a:schemeClr val="bg1"/>
          </a:solidFill>
          <a:latin typeface="Andy" pitchFamily="66" charset="0"/>
        </a:defRPr>
      </a:lvl2pPr>
      <a:lvl3pPr algn="ctr" rtl="0" eaLnBrk="1" fontAlgn="base" hangingPunct="1">
        <a:spcBef>
          <a:spcPct val="0"/>
        </a:spcBef>
        <a:spcAft>
          <a:spcPct val="0"/>
        </a:spcAft>
        <a:defRPr sz="5400" b="1">
          <a:solidFill>
            <a:schemeClr val="bg1"/>
          </a:solidFill>
          <a:latin typeface="Andy" pitchFamily="66" charset="0"/>
        </a:defRPr>
      </a:lvl3pPr>
      <a:lvl4pPr algn="ctr" rtl="0" eaLnBrk="1" fontAlgn="base" hangingPunct="1">
        <a:spcBef>
          <a:spcPct val="0"/>
        </a:spcBef>
        <a:spcAft>
          <a:spcPct val="0"/>
        </a:spcAft>
        <a:defRPr sz="5400" b="1">
          <a:solidFill>
            <a:schemeClr val="bg1"/>
          </a:solidFill>
          <a:latin typeface="Andy" pitchFamily="66" charset="0"/>
        </a:defRPr>
      </a:lvl4pPr>
      <a:lvl5pPr algn="ctr" rtl="0" eaLnBrk="1" fontAlgn="base" hangingPunct="1">
        <a:spcBef>
          <a:spcPct val="0"/>
        </a:spcBef>
        <a:spcAft>
          <a:spcPct val="0"/>
        </a:spcAft>
        <a:defRPr sz="5400" b="1">
          <a:solidFill>
            <a:schemeClr val="bg1"/>
          </a:solidFill>
          <a:latin typeface="Andy" pitchFamily="66" charset="0"/>
        </a:defRPr>
      </a:lvl5pPr>
      <a:lvl6pPr marL="457200" algn="ctr" rtl="0" eaLnBrk="1" fontAlgn="base" hangingPunct="1">
        <a:spcBef>
          <a:spcPct val="0"/>
        </a:spcBef>
        <a:spcAft>
          <a:spcPct val="0"/>
        </a:spcAft>
        <a:defRPr sz="5400" b="1">
          <a:solidFill>
            <a:schemeClr val="bg1"/>
          </a:solidFill>
          <a:latin typeface="Andy" pitchFamily="66" charset="0"/>
        </a:defRPr>
      </a:lvl6pPr>
      <a:lvl7pPr marL="914400" algn="ctr" rtl="0" eaLnBrk="1" fontAlgn="base" hangingPunct="1">
        <a:spcBef>
          <a:spcPct val="0"/>
        </a:spcBef>
        <a:spcAft>
          <a:spcPct val="0"/>
        </a:spcAft>
        <a:defRPr sz="5400" b="1">
          <a:solidFill>
            <a:schemeClr val="bg1"/>
          </a:solidFill>
          <a:latin typeface="Andy" pitchFamily="66" charset="0"/>
        </a:defRPr>
      </a:lvl7pPr>
      <a:lvl8pPr marL="1371600" algn="ctr" rtl="0" eaLnBrk="1" fontAlgn="base" hangingPunct="1">
        <a:spcBef>
          <a:spcPct val="0"/>
        </a:spcBef>
        <a:spcAft>
          <a:spcPct val="0"/>
        </a:spcAft>
        <a:defRPr sz="5400" b="1">
          <a:solidFill>
            <a:schemeClr val="bg1"/>
          </a:solidFill>
          <a:latin typeface="Andy" pitchFamily="66" charset="0"/>
        </a:defRPr>
      </a:lvl8pPr>
      <a:lvl9pPr marL="1828800" algn="ctr" rtl="0" eaLnBrk="1" fontAlgn="base" hangingPunct="1">
        <a:spcBef>
          <a:spcPct val="0"/>
        </a:spcBef>
        <a:spcAft>
          <a:spcPct val="0"/>
        </a:spcAft>
        <a:defRPr sz="5400" b="1">
          <a:solidFill>
            <a:schemeClr val="bg1"/>
          </a:solidFill>
          <a:latin typeface="Andy" pitchFamily="66" charset="0"/>
        </a:defRPr>
      </a:lvl9pPr>
    </p:titleStyle>
    <p:bodyStyle>
      <a:lvl1pPr marL="342900" indent="-342900" algn="l" rtl="0" eaLnBrk="1" fontAlgn="base" hangingPunct="1">
        <a:spcBef>
          <a:spcPct val="20000"/>
        </a:spcBef>
        <a:spcAft>
          <a:spcPct val="0"/>
        </a:spcAft>
        <a:buChar char="•"/>
        <a:defRPr sz="3200">
          <a:solidFill>
            <a:schemeClr val="bg1"/>
          </a:solidFill>
          <a:latin typeface="+mn-lt"/>
          <a:ea typeface="+mn-ea"/>
          <a:cs typeface="+mn-cs"/>
        </a:defRPr>
      </a:lvl1pPr>
      <a:lvl2pPr marL="742950" indent="-285750" algn="l" rtl="0" eaLnBrk="1" fontAlgn="base" hangingPunct="1">
        <a:spcBef>
          <a:spcPct val="20000"/>
        </a:spcBef>
        <a:spcAft>
          <a:spcPct val="0"/>
        </a:spcAft>
        <a:buChar char="–"/>
        <a:defRPr sz="2800">
          <a:solidFill>
            <a:schemeClr val="bg1"/>
          </a:solidFill>
          <a:latin typeface="+mn-lt"/>
        </a:defRPr>
      </a:lvl2pPr>
      <a:lvl3pPr marL="1143000" indent="-228600" algn="l" rtl="0" eaLnBrk="1" fontAlgn="base" hangingPunct="1">
        <a:spcBef>
          <a:spcPct val="20000"/>
        </a:spcBef>
        <a:spcAft>
          <a:spcPct val="0"/>
        </a:spcAft>
        <a:buChar char="•"/>
        <a:defRPr sz="2400">
          <a:solidFill>
            <a:schemeClr val="bg1"/>
          </a:solidFill>
          <a:latin typeface="+mn-lt"/>
        </a:defRPr>
      </a:lvl3pPr>
      <a:lvl4pPr marL="1600200" indent="-228600" algn="l" rtl="0" eaLnBrk="1" fontAlgn="base" hangingPunct="1">
        <a:spcBef>
          <a:spcPct val="20000"/>
        </a:spcBef>
        <a:spcAft>
          <a:spcPct val="0"/>
        </a:spcAft>
        <a:buChar char="–"/>
        <a:defRPr sz="2000">
          <a:solidFill>
            <a:schemeClr val="bg1"/>
          </a:solidFill>
          <a:latin typeface="+mn-lt"/>
        </a:defRPr>
      </a:lvl4pPr>
      <a:lvl5pPr marL="2057400" indent="-228600" algn="l" rtl="0" eaLnBrk="1" fontAlgn="base" hangingPunct="1">
        <a:spcBef>
          <a:spcPct val="20000"/>
        </a:spcBef>
        <a:spcAft>
          <a:spcPct val="0"/>
        </a:spcAft>
        <a:buChar char="»"/>
        <a:defRPr sz="2000">
          <a:solidFill>
            <a:schemeClr val="bg1"/>
          </a:solidFill>
          <a:latin typeface="+mn-lt"/>
        </a:defRPr>
      </a:lvl5pPr>
      <a:lvl6pPr marL="2514600" indent="-228600" algn="l" rtl="0" eaLnBrk="1" fontAlgn="base" hangingPunct="1">
        <a:spcBef>
          <a:spcPct val="20000"/>
        </a:spcBef>
        <a:spcAft>
          <a:spcPct val="0"/>
        </a:spcAft>
        <a:buChar char="»"/>
        <a:defRPr sz="2000">
          <a:solidFill>
            <a:schemeClr val="bg1"/>
          </a:solidFill>
          <a:latin typeface="+mn-lt"/>
        </a:defRPr>
      </a:lvl6pPr>
      <a:lvl7pPr marL="2971800" indent="-228600" algn="l" rtl="0" eaLnBrk="1" fontAlgn="base" hangingPunct="1">
        <a:spcBef>
          <a:spcPct val="20000"/>
        </a:spcBef>
        <a:spcAft>
          <a:spcPct val="0"/>
        </a:spcAft>
        <a:buChar char="»"/>
        <a:defRPr sz="2000">
          <a:solidFill>
            <a:schemeClr val="bg1"/>
          </a:solidFill>
          <a:latin typeface="+mn-lt"/>
        </a:defRPr>
      </a:lvl7pPr>
      <a:lvl8pPr marL="3429000" indent="-228600" algn="l" rtl="0" eaLnBrk="1" fontAlgn="base" hangingPunct="1">
        <a:spcBef>
          <a:spcPct val="20000"/>
        </a:spcBef>
        <a:spcAft>
          <a:spcPct val="0"/>
        </a:spcAft>
        <a:buChar char="»"/>
        <a:defRPr sz="2000">
          <a:solidFill>
            <a:schemeClr val="bg1"/>
          </a:solidFill>
          <a:latin typeface="+mn-lt"/>
        </a:defRPr>
      </a:lvl8pPr>
      <a:lvl9pPr marL="3886200" indent="-228600" algn="l" rtl="0" eaLnBrk="1" fontAlgn="base" hangingPunct="1">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AutoShape 7"/>
          <p:cNvSpPr>
            <a:spLocks noChangeArrowheads="1"/>
          </p:cNvSpPr>
          <p:nvPr/>
        </p:nvSpPr>
        <p:spPr bwMode="auto">
          <a:xfrm>
            <a:off x="0" y="0"/>
            <a:ext cx="9144000" cy="6858000"/>
          </a:xfrm>
          <a:prstGeom prst="bevel">
            <a:avLst>
              <a:gd name="adj" fmla="val 4306"/>
            </a:avLst>
          </a:prstGeom>
          <a:solidFill>
            <a:srgbClr val="FFCC00"/>
          </a:solidFill>
          <a:ln w="28575">
            <a:solidFill>
              <a:schemeClr val="tx1"/>
            </a:solidFill>
            <a:miter lim="800000"/>
            <a:headEnd/>
            <a:tailEnd/>
          </a:ln>
          <a:effectLst/>
        </p:spPr>
        <p:txBody>
          <a:bodyPr wrap="none" anchor="ctr"/>
          <a:lstStyle/>
          <a:p>
            <a:endParaRPr lang="en-AU"/>
          </a:p>
        </p:txBody>
      </p:sp>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457200" y="1600200"/>
            <a:ext cx="8229600" cy="4800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8" name="Rectangle 4"/>
          <p:cNvSpPr>
            <a:spLocks noGrp="1" noChangeArrowheads="1"/>
          </p:cNvSpPr>
          <p:nvPr>
            <p:ph type="dt" sz="half" idx="2"/>
          </p:nvPr>
        </p:nvSpPr>
        <p:spPr bwMode="auto">
          <a:xfrm>
            <a:off x="457200" y="6629400"/>
            <a:ext cx="21336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fld id="{B8C17371-B9EE-4CE2-95D2-7E05FDA0CC4A}" type="datetimeFigureOut">
              <a:rPr lang="en-US" smtClean="0"/>
              <a:pPr/>
              <a:t>5/19/2009</a:t>
            </a:fld>
            <a:endParaRPr lang="en-AU"/>
          </a:p>
        </p:txBody>
      </p:sp>
      <p:sp>
        <p:nvSpPr>
          <p:cNvPr id="1029" name="Rectangle 5"/>
          <p:cNvSpPr>
            <a:spLocks noGrp="1" noChangeArrowheads="1"/>
          </p:cNvSpPr>
          <p:nvPr>
            <p:ph type="ftr" sz="quarter" idx="3"/>
          </p:nvPr>
        </p:nvSpPr>
        <p:spPr bwMode="auto">
          <a:xfrm>
            <a:off x="2667000" y="6629400"/>
            <a:ext cx="38100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endParaRPr lang="en-AU"/>
          </a:p>
        </p:txBody>
      </p:sp>
      <p:sp>
        <p:nvSpPr>
          <p:cNvPr id="1030" name="Rectangle 6"/>
          <p:cNvSpPr>
            <a:spLocks noGrp="1" noChangeArrowheads="1"/>
          </p:cNvSpPr>
          <p:nvPr>
            <p:ph type="sldNum" sz="quarter" idx="4"/>
          </p:nvPr>
        </p:nvSpPr>
        <p:spPr bwMode="auto">
          <a:xfrm>
            <a:off x="6629400" y="6553200"/>
            <a:ext cx="2133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fld id="{C541282D-8C60-4733-8479-DCD75683927A}"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rtl="0" eaLnBrk="1" fontAlgn="base" hangingPunct="1">
        <a:spcBef>
          <a:spcPct val="0"/>
        </a:spcBef>
        <a:spcAft>
          <a:spcPct val="0"/>
        </a:spcAft>
        <a:defRPr sz="5400" b="1">
          <a:solidFill>
            <a:schemeClr val="tx1"/>
          </a:solidFill>
          <a:latin typeface="+mj-lt"/>
          <a:ea typeface="+mj-ea"/>
          <a:cs typeface="+mj-cs"/>
        </a:defRPr>
      </a:lvl1pPr>
      <a:lvl2pPr algn="ctr" rtl="0" eaLnBrk="1" fontAlgn="base" hangingPunct="1">
        <a:spcBef>
          <a:spcPct val="0"/>
        </a:spcBef>
        <a:spcAft>
          <a:spcPct val="0"/>
        </a:spcAft>
        <a:defRPr sz="5400" b="1">
          <a:solidFill>
            <a:schemeClr val="tx1"/>
          </a:solidFill>
          <a:latin typeface="Andy" pitchFamily="66" charset="0"/>
        </a:defRPr>
      </a:lvl2pPr>
      <a:lvl3pPr algn="ctr" rtl="0" eaLnBrk="1" fontAlgn="base" hangingPunct="1">
        <a:spcBef>
          <a:spcPct val="0"/>
        </a:spcBef>
        <a:spcAft>
          <a:spcPct val="0"/>
        </a:spcAft>
        <a:defRPr sz="5400" b="1">
          <a:solidFill>
            <a:schemeClr val="tx1"/>
          </a:solidFill>
          <a:latin typeface="Andy" pitchFamily="66" charset="0"/>
        </a:defRPr>
      </a:lvl3pPr>
      <a:lvl4pPr algn="ctr" rtl="0" eaLnBrk="1" fontAlgn="base" hangingPunct="1">
        <a:spcBef>
          <a:spcPct val="0"/>
        </a:spcBef>
        <a:spcAft>
          <a:spcPct val="0"/>
        </a:spcAft>
        <a:defRPr sz="5400" b="1">
          <a:solidFill>
            <a:schemeClr val="tx1"/>
          </a:solidFill>
          <a:latin typeface="Andy" pitchFamily="66" charset="0"/>
        </a:defRPr>
      </a:lvl4pPr>
      <a:lvl5pPr algn="ctr" rtl="0" eaLnBrk="1" fontAlgn="base" hangingPunct="1">
        <a:spcBef>
          <a:spcPct val="0"/>
        </a:spcBef>
        <a:spcAft>
          <a:spcPct val="0"/>
        </a:spcAft>
        <a:defRPr sz="5400" b="1">
          <a:solidFill>
            <a:schemeClr val="tx1"/>
          </a:solidFill>
          <a:latin typeface="Andy" pitchFamily="66" charset="0"/>
        </a:defRPr>
      </a:lvl5pPr>
      <a:lvl6pPr marL="457200" algn="ctr" rtl="0" eaLnBrk="1" fontAlgn="base" hangingPunct="1">
        <a:spcBef>
          <a:spcPct val="0"/>
        </a:spcBef>
        <a:spcAft>
          <a:spcPct val="0"/>
        </a:spcAft>
        <a:defRPr sz="5400" b="1">
          <a:solidFill>
            <a:schemeClr val="tx1"/>
          </a:solidFill>
          <a:latin typeface="Andy" pitchFamily="66" charset="0"/>
        </a:defRPr>
      </a:lvl6pPr>
      <a:lvl7pPr marL="914400" algn="ctr" rtl="0" eaLnBrk="1" fontAlgn="base" hangingPunct="1">
        <a:spcBef>
          <a:spcPct val="0"/>
        </a:spcBef>
        <a:spcAft>
          <a:spcPct val="0"/>
        </a:spcAft>
        <a:defRPr sz="5400" b="1">
          <a:solidFill>
            <a:schemeClr val="tx1"/>
          </a:solidFill>
          <a:latin typeface="Andy" pitchFamily="66" charset="0"/>
        </a:defRPr>
      </a:lvl7pPr>
      <a:lvl8pPr marL="1371600" algn="ctr" rtl="0" eaLnBrk="1" fontAlgn="base" hangingPunct="1">
        <a:spcBef>
          <a:spcPct val="0"/>
        </a:spcBef>
        <a:spcAft>
          <a:spcPct val="0"/>
        </a:spcAft>
        <a:defRPr sz="5400" b="1">
          <a:solidFill>
            <a:schemeClr val="tx1"/>
          </a:solidFill>
          <a:latin typeface="Andy" pitchFamily="66" charset="0"/>
        </a:defRPr>
      </a:lvl8pPr>
      <a:lvl9pPr marL="1828800" algn="ctr" rtl="0" eaLnBrk="1" fontAlgn="base" hangingPunct="1">
        <a:spcBef>
          <a:spcPct val="0"/>
        </a:spcBef>
        <a:spcAft>
          <a:spcPct val="0"/>
        </a:spcAft>
        <a:defRPr sz="5400" b="1">
          <a:solidFill>
            <a:schemeClr val="tx1"/>
          </a:solidFill>
          <a:latin typeface="Andy" pitchFamily="66"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B8C17371-B9EE-4CE2-95D2-7E05FDA0CC4A}" type="datetimeFigureOut">
              <a:rPr lang="en-US" smtClean="0"/>
              <a:pPr/>
              <a:t>5/19/2009</a:t>
            </a:fld>
            <a:endParaRPr lang="en-A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C541282D-8C60-4733-8479-DCD75683927A}"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0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4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2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3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4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4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4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5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6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3" Type="http://schemas.openxmlformats.org/officeDocument/2006/relationships/hyperlink" Target="Negligence.docx" TargetMode="External"/><Relationship Id="rId2" Type="http://schemas.openxmlformats.org/officeDocument/2006/relationships/hyperlink" Target="Duty%20of%20care.docx" TargetMode="External"/><Relationship Id="rId1" Type="http://schemas.openxmlformats.org/officeDocument/2006/relationships/slideLayout" Target="../slideLayouts/slideLayout35.xml"/><Relationship Id="rId4" Type="http://schemas.openxmlformats.org/officeDocument/2006/relationships/hyperlink" Target="Tort.docx"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sz="5400" b="1" dirty="0" smtClean="0">
                <a:solidFill>
                  <a:schemeClr val="accent3"/>
                </a:solidFill>
              </a:rPr>
              <a:t>SPORT AND THE LAW</a:t>
            </a:r>
            <a:endParaRPr lang="en-AU" sz="5400" b="1" dirty="0">
              <a:solidFill>
                <a:schemeClr val="accent3"/>
              </a:solidFill>
            </a:endParaRPr>
          </a:p>
        </p:txBody>
      </p:sp>
      <p:sp>
        <p:nvSpPr>
          <p:cNvPr id="3" name="Subtitle 2"/>
          <p:cNvSpPr>
            <a:spLocks noGrp="1"/>
          </p:cNvSpPr>
          <p:nvPr>
            <p:ph type="subTitle" idx="1"/>
          </p:nvPr>
        </p:nvSpPr>
        <p:spPr/>
        <p:txBody>
          <a:bodyPr/>
          <a:lstStyle/>
          <a:p>
            <a:r>
              <a:rPr lang="en-AU" dirty="0" smtClean="0">
                <a:solidFill>
                  <a:schemeClr val="accent3"/>
                </a:solidFill>
              </a:rPr>
              <a:t>What influences does the law have on sport?</a:t>
            </a:r>
            <a:endParaRPr lang="en-AU" dirty="0">
              <a:solidFill>
                <a:schemeClr val="accent3"/>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14356"/>
            <a:ext cx="8229600" cy="5686444"/>
          </a:xfrm>
        </p:spPr>
        <p:txBody>
          <a:bodyPr>
            <a:normAutofit lnSpcReduction="10000"/>
          </a:bodyPr>
          <a:lstStyle/>
          <a:p>
            <a:pPr marL="514350" indent="-514350">
              <a:buAutoNum type="arabicPeriod" startAt="2"/>
            </a:pPr>
            <a:r>
              <a:rPr lang="en-AU" dirty="0" smtClean="0"/>
              <a:t>Did the coach breach that duty?  </a:t>
            </a:r>
          </a:p>
          <a:p>
            <a:pPr marL="514350" indent="-514350">
              <a:buNone/>
            </a:pPr>
            <a:endParaRPr lang="en-AU" dirty="0"/>
          </a:p>
          <a:p>
            <a:pPr marL="514350" indent="-514350"/>
            <a:r>
              <a:rPr lang="en-AU" dirty="0" smtClean="0"/>
              <a:t>Several facts need to be considered here, for example, </a:t>
            </a:r>
          </a:p>
          <a:p>
            <a:pPr marL="914400" lvl="1" indent="-514350"/>
            <a:r>
              <a:rPr lang="en-AU" dirty="0" smtClean="0"/>
              <a:t>the coach ignored </a:t>
            </a:r>
            <a:r>
              <a:rPr lang="en-AU" dirty="0" err="1" smtClean="0"/>
              <a:t>Raylene’s</a:t>
            </a:r>
            <a:r>
              <a:rPr lang="en-AU" dirty="0" smtClean="0"/>
              <a:t> request not to play; </a:t>
            </a:r>
          </a:p>
          <a:p>
            <a:pPr marL="914400" lvl="1" indent="-514350"/>
            <a:r>
              <a:rPr lang="en-AU" dirty="0" smtClean="0"/>
              <a:t>he knew the field was not suitable for play; </a:t>
            </a:r>
          </a:p>
          <a:p>
            <a:pPr marL="914400" lvl="1" indent="-514350"/>
            <a:r>
              <a:rPr lang="en-AU" dirty="0" smtClean="0"/>
              <a:t>he did not follow recommended procedure for treating the leg.  </a:t>
            </a:r>
          </a:p>
          <a:p>
            <a:pPr marL="514350" indent="-514350"/>
            <a:r>
              <a:rPr lang="en-AU" dirty="0" smtClean="0"/>
              <a:t>The coach allowed </a:t>
            </a:r>
            <a:r>
              <a:rPr lang="en-AU" dirty="0" err="1" smtClean="0"/>
              <a:t>Raylene</a:t>
            </a:r>
            <a:r>
              <a:rPr lang="en-AU" dirty="0" smtClean="0"/>
              <a:t> to face unacceptable risks.</a:t>
            </a:r>
          </a:p>
          <a:p>
            <a:pPr>
              <a:buNone/>
            </a:pP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checkerboard(across)">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checkerboard(across)">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checkerboard(across)">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checkerboard(across)">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checkerboard(across)">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514350" indent="-514350">
              <a:buAutoNum type="arabicPeriod" startAt="3"/>
            </a:pPr>
            <a:r>
              <a:rPr lang="en-AU" dirty="0" smtClean="0"/>
              <a:t>Who else may be negligent?</a:t>
            </a:r>
          </a:p>
          <a:p>
            <a:pPr marL="514350" indent="-514350">
              <a:buAutoNum type="arabicPeriod" startAt="3"/>
            </a:pPr>
            <a:endParaRPr lang="en-AU" dirty="0"/>
          </a:p>
          <a:p>
            <a:pPr marL="514350" indent="-514350"/>
            <a:r>
              <a:rPr lang="en-AU" dirty="0" smtClean="0"/>
              <a:t>The courts have shown that owners and occupiers of facilities (in this case, the council and the club) have a responsibility to ensure that the facilities they provide are suitable for the purpose for which they will be used.</a:t>
            </a:r>
          </a:p>
          <a:p>
            <a:pPr>
              <a:buNone/>
            </a:pP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checkerboard(across)">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Your sport</a:t>
            </a:r>
            <a:endParaRPr lang="en-AU" dirty="0"/>
          </a:p>
        </p:txBody>
      </p:sp>
      <p:sp>
        <p:nvSpPr>
          <p:cNvPr id="3" name="Content Placeholder 2"/>
          <p:cNvSpPr>
            <a:spLocks noGrp="1"/>
          </p:cNvSpPr>
          <p:nvPr>
            <p:ph idx="1"/>
          </p:nvPr>
        </p:nvSpPr>
        <p:spPr/>
        <p:txBody>
          <a:bodyPr/>
          <a:lstStyle/>
          <a:p>
            <a:r>
              <a:rPr lang="en-AU" dirty="0" smtClean="0"/>
              <a:t>What is the difference between ‘rules’ and ‘laws’  Explain</a:t>
            </a:r>
          </a:p>
          <a:p>
            <a:r>
              <a:rPr lang="en-AU" dirty="0" smtClean="0"/>
              <a:t>What influences does the law have in your sport?</a:t>
            </a:r>
          </a:p>
          <a:p>
            <a:r>
              <a:rPr lang="en-AU" dirty="0" smtClean="0"/>
              <a:t>Comment on the statement “what happens on the field stays on the field”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5400" b="1" dirty="0" smtClean="0">
                <a:solidFill>
                  <a:srgbClr val="FFC000"/>
                </a:solidFill>
              </a:rPr>
              <a:t>TERMINOLOGY</a:t>
            </a:r>
            <a:endParaRPr lang="en-AU" sz="5400" b="1" dirty="0">
              <a:solidFill>
                <a:srgbClr val="FFC000"/>
              </a:solidFill>
            </a:endParaRPr>
          </a:p>
        </p:txBody>
      </p:sp>
      <p:sp>
        <p:nvSpPr>
          <p:cNvPr id="3" name="Content Placeholder 2"/>
          <p:cNvSpPr>
            <a:spLocks noGrp="1"/>
          </p:cNvSpPr>
          <p:nvPr>
            <p:ph idx="1"/>
          </p:nvPr>
        </p:nvSpPr>
        <p:spPr/>
        <p:txBody>
          <a:bodyPr/>
          <a:lstStyle/>
          <a:p>
            <a:r>
              <a:rPr lang="en-AU" dirty="0" smtClean="0">
                <a:solidFill>
                  <a:srgbClr val="FF0000"/>
                </a:solidFill>
              </a:rPr>
              <a:t>Assault</a:t>
            </a:r>
            <a:r>
              <a:rPr lang="en-AU" dirty="0" smtClean="0"/>
              <a:t> – threatening to commit or committing physical harm (criminal law); threatening to commit physical harm (civil law)</a:t>
            </a:r>
          </a:p>
          <a:p>
            <a:r>
              <a:rPr lang="en-AU" dirty="0" smtClean="0">
                <a:solidFill>
                  <a:srgbClr val="FF0000"/>
                </a:solidFill>
              </a:rPr>
              <a:t>Balance of probabilities </a:t>
            </a:r>
            <a:r>
              <a:rPr lang="en-AU" dirty="0" smtClean="0"/>
              <a:t>– the standard of proof in a civil trial.  That is, the plaintiff or applicant must prove that the matter being alleged is more likely that not to have happened.</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428604"/>
            <a:ext cx="8229600" cy="6072230"/>
          </a:xfrm>
        </p:spPr>
        <p:txBody>
          <a:bodyPr/>
          <a:lstStyle/>
          <a:p>
            <a:r>
              <a:rPr lang="en-AU" dirty="0" smtClean="0">
                <a:solidFill>
                  <a:srgbClr val="FF0000"/>
                </a:solidFill>
              </a:rPr>
              <a:t>Battery</a:t>
            </a:r>
            <a:r>
              <a:rPr lang="en-AU" dirty="0" smtClean="0"/>
              <a:t> – the use of physical force against another person which results in injury</a:t>
            </a:r>
          </a:p>
          <a:p>
            <a:r>
              <a:rPr lang="en-AU" dirty="0" smtClean="0">
                <a:solidFill>
                  <a:srgbClr val="FF0000"/>
                </a:solidFill>
              </a:rPr>
              <a:t>Civil law </a:t>
            </a:r>
            <a:r>
              <a:rPr lang="en-AU" dirty="0" smtClean="0"/>
              <a:t>– an area of law covering the infringement of a person’s rights.  The aim of the is to compensate</a:t>
            </a:r>
          </a:p>
          <a:p>
            <a:r>
              <a:rPr lang="en-AU" dirty="0" smtClean="0">
                <a:solidFill>
                  <a:srgbClr val="FF0000"/>
                </a:solidFill>
              </a:rPr>
              <a:t>Criminal law </a:t>
            </a:r>
            <a:r>
              <a:rPr lang="en-AU" dirty="0" smtClean="0"/>
              <a:t>– the area of law which deals with aspects of criminal conduct</a:t>
            </a:r>
          </a:p>
          <a:p>
            <a:r>
              <a:rPr lang="en-AU" dirty="0" smtClean="0">
                <a:solidFill>
                  <a:srgbClr val="FF0000"/>
                </a:solidFill>
              </a:rPr>
              <a:t>Damages</a:t>
            </a:r>
            <a:r>
              <a:rPr lang="en-AU" dirty="0" smtClean="0"/>
              <a:t> – a payment in money awarded to a plaintiff who succeeds in proving that the defendant caused him or her to suffer an injury, loss or infringement of rights.</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heckerboard(across)">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428604"/>
            <a:ext cx="8229600" cy="6143668"/>
          </a:xfrm>
        </p:spPr>
        <p:txBody>
          <a:bodyPr/>
          <a:lstStyle/>
          <a:p>
            <a:r>
              <a:rPr lang="en-AU" dirty="0" smtClean="0">
                <a:solidFill>
                  <a:srgbClr val="FF0000"/>
                </a:solidFill>
              </a:rPr>
              <a:t>Defamation</a:t>
            </a:r>
            <a:r>
              <a:rPr lang="en-AU" dirty="0" smtClean="0"/>
              <a:t> – unlawfully damaging a person’s reputation</a:t>
            </a:r>
          </a:p>
          <a:p>
            <a:r>
              <a:rPr lang="en-AU" dirty="0" smtClean="0">
                <a:solidFill>
                  <a:srgbClr val="FF0000"/>
                </a:solidFill>
              </a:rPr>
              <a:t>Defences</a:t>
            </a:r>
            <a:r>
              <a:rPr lang="en-AU" dirty="0" smtClean="0"/>
              <a:t> – pleadings recognised by law that allow a defendant to justify his or her conduct.  Defences may be complete or partial, which mean they may allow the person charged to be acquitted if accepted by the court, or they may result in a lesser charge.</a:t>
            </a:r>
          </a:p>
          <a:p>
            <a:r>
              <a:rPr lang="en-AU" dirty="0" smtClean="0">
                <a:solidFill>
                  <a:srgbClr val="FF0000"/>
                </a:solidFill>
              </a:rPr>
              <a:t>Duty of care </a:t>
            </a:r>
            <a:r>
              <a:rPr lang="en-AU" dirty="0" smtClean="0"/>
              <a:t>– responsibility to ensure the safety of those who may be affected by acts or omissions.</a:t>
            </a:r>
          </a:p>
          <a:p>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714356"/>
            <a:ext cx="8229600" cy="5929354"/>
          </a:xfrm>
        </p:spPr>
        <p:txBody>
          <a:bodyPr/>
          <a:lstStyle/>
          <a:p>
            <a:r>
              <a:rPr lang="en-AU" dirty="0" smtClean="0">
                <a:solidFill>
                  <a:srgbClr val="FF0000"/>
                </a:solidFill>
              </a:rPr>
              <a:t>Implied consent </a:t>
            </a:r>
            <a:r>
              <a:rPr lang="en-AU" dirty="0" smtClean="0"/>
              <a:t>– in relation to sport, a player is said to consent to those things that are inherent in a particular sport, so behaviour normal to that sport is covered by implied consent.</a:t>
            </a:r>
          </a:p>
          <a:p>
            <a:r>
              <a:rPr lang="en-AU" dirty="0" smtClean="0">
                <a:solidFill>
                  <a:srgbClr val="FF0000"/>
                </a:solidFill>
              </a:rPr>
              <a:t>Legislation</a:t>
            </a:r>
            <a:r>
              <a:rPr lang="en-AU" dirty="0" smtClean="0"/>
              <a:t> – law created by Parliament; also known as statute law.</a:t>
            </a:r>
          </a:p>
          <a:p>
            <a:r>
              <a:rPr lang="en-AU" dirty="0" smtClean="0">
                <a:solidFill>
                  <a:srgbClr val="FF0000"/>
                </a:solidFill>
              </a:rPr>
              <a:t>Negligence</a:t>
            </a:r>
            <a:r>
              <a:rPr lang="en-AU" dirty="0" smtClean="0"/>
              <a:t> – situation where a person breaches a duty to take reasonable care to avoid foreseeable risk, resulting in a person being injured or suffering a risk</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785794"/>
            <a:ext cx="8229600" cy="4525963"/>
          </a:xfrm>
        </p:spPr>
        <p:txBody>
          <a:bodyPr/>
          <a:lstStyle/>
          <a:p>
            <a:r>
              <a:rPr lang="en-AU" dirty="0" smtClean="0">
                <a:solidFill>
                  <a:srgbClr val="FF0000"/>
                </a:solidFill>
              </a:rPr>
              <a:t>Restraint of trade </a:t>
            </a:r>
            <a:r>
              <a:rPr lang="en-AU" dirty="0" smtClean="0"/>
              <a:t>– when a person signs a contract limiting their right to pursue a career or trade, the law views it with suspicion.  If the contract is unreasonable, not in the best interests of the player, or not in the public interest, then the law may not enforce it or will cut out he offending portion from the contract</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928670"/>
            <a:ext cx="8229600" cy="4525963"/>
          </a:xfrm>
        </p:spPr>
        <p:txBody>
          <a:bodyPr/>
          <a:lstStyle/>
          <a:p>
            <a:r>
              <a:rPr lang="en-AU" dirty="0" smtClean="0">
                <a:solidFill>
                  <a:srgbClr val="FF0000"/>
                </a:solidFill>
              </a:rPr>
              <a:t>Standard of proof </a:t>
            </a:r>
            <a:r>
              <a:rPr lang="en-AU" dirty="0" smtClean="0"/>
              <a:t>– degree to which the party bringing a case must prove their argument.  In civil cases, the standard of proof is on the balance of probabilities; in criminal cases, it is beyond reasonable doubt</a:t>
            </a:r>
          </a:p>
          <a:p>
            <a:r>
              <a:rPr lang="en-AU" dirty="0" smtClean="0">
                <a:solidFill>
                  <a:srgbClr val="FF0000"/>
                </a:solidFill>
              </a:rPr>
              <a:t>Sue</a:t>
            </a:r>
            <a:r>
              <a:rPr lang="en-AU" dirty="0" smtClean="0"/>
              <a:t> – to initiate civil proceedings against another individual or party for causing you damage or injury</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heckerboard(across)">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1000108"/>
            <a:ext cx="8229600" cy="4525963"/>
          </a:xfrm>
        </p:spPr>
        <p:txBody>
          <a:bodyPr/>
          <a:lstStyle/>
          <a:p>
            <a:r>
              <a:rPr lang="en-AU" dirty="0" smtClean="0">
                <a:solidFill>
                  <a:srgbClr val="FF0000"/>
                </a:solidFill>
              </a:rPr>
              <a:t>Volenti non fit injuria </a:t>
            </a:r>
            <a:r>
              <a:rPr lang="en-AU" dirty="0" smtClean="0"/>
              <a:t>– ‘no harm can be done to one who consents’, or voluntary assumption of risk.  It is reasonable for the law to assume that someone who participates in a recreational or leisure activity is expected to understand the hazards and the potential injury risks involved and consent to the risks.</a:t>
            </a:r>
            <a:endParaRPr lang="en-A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chemeClr val="bg1"/>
                </a:solidFill>
              </a:rPr>
              <a:t>OVERVIEW	</a:t>
            </a:r>
            <a:endParaRPr lang="en-AU" b="1" dirty="0">
              <a:solidFill>
                <a:schemeClr val="bg1"/>
              </a:solidFill>
            </a:endParaRPr>
          </a:p>
        </p:txBody>
      </p:sp>
      <p:sp>
        <p:nvSpPr>
          <p:cNvPr id="3" name="Content Placeholder 2"/>
          <p:cNvSpPr>
            <a:spLocks noGrp="1"/>
          </p:cNvSpPr>
          <p:nvPr>
            <p:ph idx="1"/>
          </p:nvPr>
        </p:nvSpPr>
        <p:spPr>
          <a:xfrm>
            <a:off x="457200" y="1600200"/>
            <a:ext cx="8229600" cy="5257800"/>
          </a:xfrm>
        </p:spPr>
        <p:txBody>
          <a:bodyPr>
            <a:normAutofit fontScale="70000" lnSpcReduction="20000"/>
          </a:bodyPr>
          <a:lstStyle/>
          <a:p>
            <a:r>
              <a:rPr lang="en-AU" sz="3600" b="1" dirty="0" smtClean="0">
                <a:solidFill>
                  <a:schemeClr val="bg1"/>
                </a:solidFill>
              </a:rPr>
              <a:t>Sport is an integral part of society and increasingly attracts regulation</a:t>
            </a:r>
          </a:p>
          <a:p>
            <a:r>
              <a:rPr lang="en-AU" sz="3600" b="1" dirty="0" smtClean="0">
                <a:solidFill>
                  <a:schemeClr val="bg1"/>
                </a:solidFill>
              </a:rPr>
              <a:t>Changing values and the commercialisation of sport have increased legal implications for stakeholders</a:t>
            </a:r>
          </a:p>
          <a:p>
            <a:r>
              <a:rPr lang="en-AU" sz="3600" b="1" dirty="0" smtClean="0">
                <a:solidFill>
                  <a:schemeClr val="bg1"/>
                </a:solidFill>
              </a:rPr>
              <a:t>The law creates rights and obligations for participants, coaches, officials and other stakeholders</a:t>
            </a:r>
          </a:p>
          <a:p>
            <a:r>
              <a:rPr lang="en-AU" sz="3600" b="1" dirty="0" smtClean="0">
                <a:solidFill>
                  <a:schemeClr val="bg1"/>
                </a:solidFill>
              </a:rPr>
              <a:t>Dispute resolution is normally the responsibility of the relevant sporting </a:t>
            </a:r>
            <a:r>
              <a:rPr lang="en-AU" sz="3600" b="1" dirty="0" err="1" smtClean="0">
                <a:solidFill>
                  <a:schemeClr val="bg1"/>
                </a:solidFill>
              </a:rPr>
              <a:t>organisation</a:t>
            </a:r>
            <a:endParaRPr lang="en-AU" sz="3600" b="1" dirty="0" smtClean="0">
              <a:solidFill>
                <a:schemeClr val="bg1"/>
              </a:solidFill>
            </a:endParaRPr>
          </a:p>
          <a:p>
            <a:r>
              <a:rPr lang="en-AU" sz="3600" b="1" dirty="0" smtClean="0">
                <a:solidFill>
                  <a:schemeClr val="bg1"/>
                </a:solidFill>
              </a:rPr>
              <a:t>The court system (both civil and criminal jurisdictions) can also play an important role in resolving disputes in sport</a:t>
            </a:r>
          </a:p>
          <a:p>
            <a:r>
              <a:rPr lang="en-AU" sz="3600" b="1" dirty="0" smtClean="0">
                <a:solidFill>
                  <a:schemeClr val="bg1"/>
                </a:solidFill>
              </a:rPr>
              <a:t>Individuals can seek compensation for injuries suffered through negligent or deliberate conduct on the sporting field</a:t>
            </a:r>
          </a:p>
          <a:p>
            <a:r>
              <a:rPr lang="en-AU" sz="3600" b="1" dirty="0" smtClean="0">
                <a:solidFill>
                  <a:schemeClr val="bg1"/>
                </a:solidFill>
              </a:rPr>
              <a:t>The criminal law can intervene and prosecute cases of on-field violence</a:t>
            </a:r>
          </a:p>
          <a:p>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What’s your verdict</a:t>
            </a:r>
            <a:endParaRPr lang="en-AU" dirty="0"/>
          </a:p>
        </p:txBody>
      </p:sp>
      <p:sp>
        <p:nvSpPr>
          <p:cNvPr id="3" name="Content Placeholder 2"/>
          <p:cNvSpPr>
            <a:spLocks noGrp="1"/>
          </p:cNvSpPr>
          <p:nvPr>
            <p:ph idx="1"/>
          </p:nvPr>
        </p:nvSpPr>
        <p:spPr/>
        <p:txBody>
          <a:bodyPr/>
          <a:lstStyle/>
          <a:p>
            <a:r>
              <a:rPr lang="en-AU" dirty="0" smtClean="0"/>
              <a:t>If you were the judge in the following cases, what would be your </a:t>
            </a:r>
            <a:r>
              <a:rPr lang="en-AU" dirty="0" smtClean="0">
                <a:solidFill>
                  <a:srgbClr val="FF0000"/>
                </a:solidFill>
              </a:rPr>
              <a:t>decision</a:t>
            </a:r>
            <a:r>
              <a:rPr lang="en-AU" dirty="0" smtClean="0"/>
              <a:t> and what would be the </a:t>
            </a:r>
            <a:r>
              <a:rPr lang="en-AU" dirty="0" smtClean="0">
                <a:solidFill>
                  <a:srgbClr val="FF0000"/>
                </a:solidFill>
              </a:rPr>
              <a:t>reasons for your decision?</a:t>
            </a:r>
            <a:endParaRPr lang="en-AU" dirty="0">
              <a:solidFill>
                <a:srgbClr val="FF000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285728"/>
            <a:ext cx="8229600" cy="6143668"/>
          </a:xfrm>
        </p:spPr>
        <p:txBody>
          <a:bodyPr/>
          <a:lstStyle/>
          <a:p>
            <a:r>
              <a:rPr lang="en-AU" dirty="0" smtClean="0">
                <a:solidFill>
                  <a:srgbClr val="FF0000"/>
                </a:solidFill>
              </a:rPr>
              <a:t>Case Study 1</a:t>
            </a:r>
          </a:p>
          <a:p>
            <a:pPr>
              <a:buNone/>
            </a:pPr>
            <a:r>
              <a:rPr lang="en-AU" sz="3600" dirty="0" smtClean="0">
                <a:latin typeface="Andy"/>
              </a:rPr>
              <a:t>	While playing football.  A deliberately strikes B on the side of the head with an elbow, causing serious injury: namely, a blood clot to the brain and a degree of permanent disability.  A argues that as foul play sometimes occurs in football, B impliedly consented to it.  Can B sue A? If so, for what?</a:t>
            </a:r>
            <a:endParaRPr lang="en-AU" sz="3600" dirty="0">
              <a:latin typeface="Andy"/>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7286652"/>
          </a:xfrm>
        </p:spPr>
        <p:txBody>
          <a:bodyPr/>
          <a:lstStyle/>
          <a:p>
            <a:r>
              <a:rPr lang="en-AU" sz="3200" dirty="0" smtClean="0">
                <a:solidFill>
                  <a:srgbClr val="FF0000"/>
                </a:solidFill>
              </a:rPr>
              <a:t>Case Study 2</a:t>
            </a:r>
          </a:p>
          <a:p>
            <a:pPr lvl="1">
              <a:buNone/>
            </a:pPr>
            <a:r>
              <a:rPr lang="en-AU" sz="3200" dirty="0" smtClean="0">
                <a:latin typeface="Andy"/>
              </a:rPr>
              <a:t>	W allegedly spear-tackled L; that is he picked up L and threw him, head first into the ground.  As a result, L is a quadriplegic.  W was sent off the ground, and one week later the tribunal cleared him of the spear-tackle incident.  </a:t>
            </a:r>
          </a:p>
          <a:p>
            <a:pPr lvl="1">
              <a:buNone/>
            </a:pPr>
            <a:r>
              <a:rPr lang="en-AU" sz="3200" dirty="0">
                <a:latin typeface="Andy"/>
              </a:rPr>
              <a:t>	</a:t>
            </a:r>
            <a:r>
              <a:rPr lang="en-AU" sz="3200" dirty="0" smtClean="0">
                <a:latin typeface="Andy"/>
              </a:rPr>
              <a:t>Such tackles are illegal under the rules of the game of Rugby League.  </a:t>
            </a:r>
          </a:p>
          <a:p>
            <a:pPr lvl="1">
              <a:buNone/>
            </a:pPr>
            <a:r>
              <a:rPr lang="en-AU" sz="3200" dirty="0">
                <a:latin typeface="Andy"/>
              </a:rPr>
              <a:t>	</a:t>
            </a:r>
            <a:r>
              <a:rPr lang="en-AU" sz="3200" dirty="0" smtClean="0">
                <a:latin typeface="Andy"/>
              </a:rPr>
              <a:t>W said he chased after L and tackled him, L said he had been spear tackled and W’s lawyers said there </a:t>
            </a:r>
            <a:r>
              <a:rPr lang="en-AU" sz="3200" dirty="0" smtClean="0">
                <a:latin typeface="Andy"/>
              </a:rPr>
              <a:t>was reasonable </a:t>
            </a:r>
            <a:r>
              <a:rPr lang="en-AU" sz="3200" dirty="0" smtClean="0">
                <a:latin typeface="Andy"/>
              </a:rPr>
              <a:t>doubt.</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85728"/>
            <a:ext cx="8229600" cy="6572272"/>
          </a:xfrm>
        </p:spPr>
        <p:txBody>
          <a:bodyPr>
            <a:normAutofit fontScale="92500" lnSpcReduction="20000"/>
          </a:bodyPr>
          <a:lstStyle/>
          <a:p>
            <a:r>
              <a:rPr lang="en-AU" dirty="0" smtClean="0"/>
              <a:t>Consider the following incidents.  Decide what you think the outcome for each incident should be and give reasons for your decisions</a:t>
            </a:r>
          </a:p>
          <a:p>
            <a:pPr>
              <a:buNone/>
            </a:pPr>
            <a:r>
              <a:rPr lang="en-AU" dirty="0" smtClean="0"/>
              <a:t>	</a:t>
            </a:r>
            <a:r>
              <a:rPr lang="en-AU" dirty="0" smtClean="0">
                <a:latin typeface="Andy"/>
              </a:rPr>
              <a:t>(a) Smith is instructed by the coach to put an opponent out of the football game.  He does so with a hit to the back of the neck and puts the opponent player in hospital</a:t>
            </a:r>
          </a:p>
          <a:p>
            <a:pPr>
              <a:buNone/>
            </a:pPr>
            <a:r>
              <a:rPr lang="en-AU" dirty="0" smtClean="0">
                <a:latin typeface="Andy"/>
              </a:rPr>
              <a:t>	(b) Lily Thomson bowls five consecutive head high bumpers against Ann Jones, striking her on the temple with the last ball.  Jones dies and Thomson is arrested and charged with manslaughter</a:t>
            </a:r>
          </a:p>
          <a:p>
            <a:pPr>
              <a:buNone/>
            </a:pPr>
            <a:r>
              <a:rPr lang="en-AU" dirty="0" smtClean="0">
                <a:latin typeface="Andy"/>
              </a:rPr>
              <a:t>	(c) A player, Lee, in trying to gather a rugby ball, delivers a hip and shoulder bump fairly to an opponent.  The opponent sustains internal injuries as a result of the tackle.</a:t>
            </a:r>
            <a:endParaRPr lang="en-AU" dirty="0">
              <a:latin typeface="Andy"/>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8229600" cy="1143000"/>
          </a:xfrm>
        </p:spPr>
        <p:txBody>
          <a:bodyPr/>
          <a:lstStyle/>
          <a:p>
            <a:r>
              <a:rPr lang="en-AU" dirty="0" smtClean="0"/>
              <a:t>Consider your verdict</a:t>
            </a:r>
            <a:endParaRPr lang="en-AU" dirty="0"/>
          </a:p>
        </p:txBody>
      </p:sp>
      <p:sp>
        <p:nvSpPr>
          <p:cNvPr id="3" name="Content Placeholder 2"/>
          <p:cNvSpPr>
            <a:spLocks noGrp="1"/>
          </p:cNvSpPr>
          <p:nvPr>
            <p:ph idx="1"/>
          </p:nvPr>
        </p:nvSpPr>
        <p:spPr>
          <a:xfrm>
            <a:off x="500034" y="1428736"/>
            <a:ext cx="8229600" cy="5643602"/>
          </a:xfrm>
        </p:spPr>
        <p:txBody>
          <a:bodyPr>
            <a:normAutofit fontScale="70000" lnSpcReduction="20000"/>
          </a:bodyPr>
          <a:lstStyle/>
          <a:p>
            <a:r>
              <a:rPr lang="en-AU" dirty="0" smtClean="0"/>
              <a:t>Case Study</a:t>
            </a:r>
          </a:p>
          <a:p>
            <a:pPr>
              <a:buNone/>
            </a:pPr>
            <a:r>
              <a:rPr lang="en-AU" dirty="0" smtClean="0"/>
              <a:t>	A rodeo spectator, P, was injured when struck by a bullock, which had escaped from the arena by clearing a fence that was about 1.5m high.  P argued that G, the organiser, had been negligent in failing to take precautions to make the premises safe, given the nature of the entertainment, and in not taking sufficient care to ensure that their display was held without undue risk to spectators.</a:t>
            </a:r>
          </a:p>
          <a:p>
            <a:pPr>
              <a:buNone/>
            </a:pPr>
            <a:r>
              <a:rPr lang="en-AU" dirty="0" smtClean="0"/>
              <a:t>	G argued that the risk of escaping bullocks was so remote as to be negligible.  G argued it had happened only twice before in these contests.  P argued that because beasts had escaped on some occasions, this established the possibility that such an accident was not so unlikely as to relieve G of the obligation to provide a fence of adequate height to protect spectators against an escaping animal.</a:t>
            </a:r>
          </a:p>
          <a:p>
            <a:pPr>
              <a:buNone/>
            </a:pPr>
            <a:r>
              <a:rPr lang="en-AU" dirty="0" smtClean="0"/>
              <a:t>	If you were the judge, what would be your decision?  State the reasons for your decision.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checkerboard(across)">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checkerboard(across)">
                                      <p:cBhvr>
                                        <p:cTn id="1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Can they sue?</a:t>
            </a:r>
            <a:endParaRPr lang="en-AU" dirty="0"/>
          </a:p>
        </p:txBody>
      </p:sp>
      <p:sp>
        <p:nvSpPr>
          <p:cNvPr id="3" name="Content Placeholder 2"/>
          <p:cNvSpPr>
            <a:spLocks noGrp="1"/>
          </p:cNvSpPr>
          <p:nvPr>
            <p:ph idx="1"/>
          </p:nvPr>
        </p:nvSpPr>
        <p:spPr/>
        <p:txBody>
          <a:bodyPr>
            <a:normAutofit fontScale="92500" lnSpcReduction="20000"/>
          </a:bodyPr>
          <a:lstStyle/>
          <a:p>
            <a:pPr marL="514350" indent="-514350">
              <a:buFont typeface="+mj-lt"/>
              <a:buAutoNum type="arabicPeriod"/>
            </a:pPr>
            <a:r>
              <a:rPr lang="en-AU" dirty="0" smtClean="0"/>
              <a:t>Person A was walking outside a golf club when he was struck on the head by a golf ball hit from the club’s fairway.  A was knocked out and, after regaining consciousness, he suffered from double vision and migraines.</a:t>
            </a:r>
          </a:p>
          <a:p>
            <a:pPr marL="514350" indent="-514350">
              <a:buFont typeface="+mj-lt"/>
              <a:buAutoNum type="arabicPeriod"/>
            </a:pPr>
            <a:r>
              <a:rPr lang="en-AU" dirty="0" smtClean="0"/>
              <a:t>Person B was swimming in the Lorne Pub-to-Pier race when she was struck on the foot by the propeller of a small boat containing race officials.  Her foot was badly cut and required 100 stitches.  She could not work for one month.</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Can they sue?</a:t>
            </a:r>
            <a:endParaRPr lang="en-AU" dirty="0"/>
          </a:p>
        </p:txBody>
      </p:sp>
      <p:sp>
        <p:nvSpPr>
          <p:cNvPr id="3" name="Content Placeholder 2"/>
          <p:cNvSpPr>
            <a:spLocks noGrp="1"/>
          </p:cNvSpPr>
          <p:nvPr>
            <p:ph idx="1"/>
          </p:nvPr>
        </p:nvSpPr>
        <p:spPr/>
        <p:txBody>
          <a:bodyPr/>
          <a:lstStyle/>
          <a:p>
            <a:pPr>
              <a:buNone/>
            </a:pPr>
            <a:r>
              <a:rPr lang="en-AU" dirty="0" smtClean="0"/>
              <a:t>3.  Person C was sitting near the on-field boundary of the MCG during the NSW </a:t>
            </a:r>
            <a:r>
              <a:rPr lang="en-AU" dirty="0" err="1" smtClean="0"/>
              <a:t>vs</a:t>
            </a:r>
            <a:r>
              <a:rPr lang="en-AU" dirty="0" smtClean="0"/>
              <a:t> Vic one-day cricket match.  C was abusing the nearby NSW fielder who, in anger, turned and threw dirt into C’s eyes.  C required St John Ambulance medical attention, and felt a fool as the incident was replayed on the big screen at the ground.</a:t>
            </a:r>
            <a:endParaRPr lang="en-AU"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Can they sue?</a:t>
            </a:r>
            <a:endParaRPr lang="en-AU" dirty="0"/>
          </a:p>
        </p:txBody>
      </p:sp>
      <p:sp>
        <p:nvSpPr>
          <p:cNvPr id="3" name="Content Placeholder 2"/>
          <p:cNvSpPr>
            <a:spLocks noGrp="1"/>
          </p:cNvSpPr>
          <p:nvPr>
            <p:ph idx="1"/>
          </p:nvPr>
        </p:nvSpPr>
        <p:spPr/>
        <p:txBody>
          <a:bodyPr/>
          <a:lstStyle/>
          <a:p>
            <a:pPr>
              <a:buNone/>
            </a:pPr>
            <a:r>
              <a:rPr lang="en-AU" dirty="0" smtClean="0"/>
              <a:t>4.  Person D was a footballer who took a high-flying mark above the pack a the Collingwood </a:t>
            </a:r>
            <a:r>
              <a:rPr lang="en-AU" dirty="0" err="1" smtClean="0"/>
              <a:t>vs</a:t>
            </a:r>
            <a:r>
              <a:rPr lang="en-AU" dirty="0" smtClean="0"/>
              <a:t> Carlton game at the MCG.  On landing, he struck the top of an exposed in-ground sprinkler and broke his ankle.  He was unable to play for the next matches and lost his match payments</a:t>
            </a:r>
            <a:endParaRPr lang="en-AU"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Can they sue?</a:t>
            </a:r>
            <a:endParaRPr lang="en-AU" dirty="0"/>
          </a:p>
        </p:txBody>
      </p:sp>
      <p:sp>
        <p:nvSpPr>
          <p:cNvPr id="3" name="Content Placeholder 2"/>
          <p:cNvSpPr>
            <a:spLocks noGrp="1"/>
          </p:cNvSpPr>
          <p:nvPr>
            <p:ph idx="1"/>
          </p:nvPr>
        </p:nvSpPr>
        <p:spPr/>
        <p:txBody>
          <a:bodyPr>
            <a:normAutofit fontScale="92500"/>
          </a:bodyPr>
          <a:lstStyle/>
          <a:p>
            <a:pPr>
              <a:buNone/>
            </a:pPr>
            <a:r>
              <a:rPr lang="en-AU" dirty="0" smtClean="0"/>
              <a:t>5.  Person E, a professional hockey player with the Kangaroos, came back to first-class level after damaging her knee.  As the situation in the game was urgent, the coach instructed her to go straight onto the field without a warm-up.  Within 5 mins, </a:t>
            </a:r>
            <a:r>
              <a:rPr lang="en-AU" dirty="0" smtClean="0"/>
              <a:t>she </a:t>
            </a:r>
            <a:r>
              <a:rPr lang="en-AU" dirty="0" smtClean="0"/>
              <a:t>had torn a ligament and took no further part in the game.  She had to go into hospital for surgery and lost six months wages and her sponsorship deal with Hockey Sports Stores.</a:t>
            </a:r>
            <a:endParaRPr lang="en-AU"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Can they sue?</a:t>
            </a:r>
            <a:endParaRPr lang="en-AU" dirty="0"/>
          </a:p>
        </p:txBody>
      </p:sp>
      <p:sp>
        <p:nvSpPr>
          <p:cNvPr id="3" name="Content Placeholder 2"/>
          <p:cNvSpPr>
            <a:spLocks noGrp="1"/>
          </p:cNvSpPr>
          <p:nvPr>
            <p:ph idx="1"/>
          </p:nvPr>
        </p:nvSpPr>
        <p:spPr/>
        <p:txBody>
          <a:bodyPr/>
          <a:lstStyle/>
          <a:p>
            <a:pPr>
              <a:buNone/>
            </a:pPr>
            <a:r>
              <a:rPr lang="en-AU" dirty="0" smtClean="0"/>
              <a:t>6.  Person F, during a sports broadcast of the Australian Open on SPORTSMAD radio, said that G, a famous tennis player, was ‘past it, unmotivated and too slow to make his shots’.</a:t>
            </a:r>
            <a:endParaRPr lang="en-A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Key terms / vocabulary</a:t>
            </a:r>
            <a:endParaRPr lang="en-AU" dirty="0"/>
          </a:p>
        </p:txBody>
      </p:sp>
      <p:sp>
        <p:nvSpPr>
          <p:cNvPr id="3" name="Content Placeholder 2"/>
          <p:cNvSpPr>
            <a:spLocks noGrp="1"/>
          </p:cNvSpPr>
          <p:nvPr>
            <p:ph idx="1"/>
          </p:nvPr>
        </p:nvSpPr>
        <p:spPr>
          <a:xfrm>
            <a:off x="457200" y="1600200"/>
            <a:ext cx="8229600" cy="5257800"/>
          </a:xfrm>
        </p:spPr>
        <p:txBody>
          <a:bodyPr>
            <a:normAutofit fontScale="92500" lnSpcReduction="20000"/>
          </a:bodyPr>
          <a:lstStyle/>
          <a:p>
            <a:r>
              <a:rPr lang="en-AU" dirty="0" smtClean="0"/>
              <a:t>Balance of probabilities</a:t>
            </a:r>
          </a:p>
          <a:p>
            <a:r>
              <a:rPr lang="en-AU" dirty="0" smtClean="0"/>
              <a:t>Banned substances</a:t>
            </a:r>
          </a:p>
          <a:p>
            <a:r>
              <a:rPr lang="en-AU" dirty="0" smtClean="0"/>
              <a:t>Consent</a:t>
            </a:r>
          </a:p>
          <a:p>
            <a:r>
              <a:rPr lang="en-AU" dirty="0" smtClean="0"/>
              <a:t>Contributory negligence </a:t>
            </a:r>
          </a:p>
          <a:p>
            <a:r>
              <a:rPr lang="en-AU" dirty="0" smtClean="0"/>
              <a:t>Damages</a:t>
            </a:r>
          </a:p>
          <a:p>
            <a:r>
              <a:rPr lang="en-AU" dirty="0" smtClean="0"/>
              <a:t>Defences</a:t>
            </a:r>
          </a:p>
          <a:p>
            <a:r>
              <a:rPr lang="en-AU" dirty="0" smtClean="0"/>
              <a:t>Doping</a:t>
            </a:r>
          </a:p>
          <a:p>
            <a:r>
              <a:rPr lang="en-AU" dirty="0" smtClean="0"/>
              <a:t>Duty of care</a:t>
            </a:r>
          </a:p>
          <a:p>
            <a:r>
              <a:rPr lang="en-AU" dirty="0" smtClean="0"/>
              <a:t>Express consent</a:t>
            </a:r>
          </a:p>
          <a:p>
            <a:r>
              <a:rPr lang="en-AU" dirty="0" smtClean="0"/>
              <a:t>Monopoly</a:t>
            </a:r>
          </a:p>
          <a:p>
            <a:r>
              <a:rPr lang="en-AU" dirty="0" smtClean="0"/>
              <a:t>Morality clause</a:t>
            </a:r>
            <a:endParaRPr lang="en-AU"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Consider</a:t>
            </a:r>
            <a:endParaRPr lang="en-AU" dirty="0"/>
          </a:p>
        </p:txBody>
      </p:sp>
      <p:sp>
        <p:nvSpPr>
          <p:cNvPr id="3" name="Content Placeholder 2"/>
          <p:cNvSpPr>
            <a:spLocks noGrp="1"/>
          </p:cNvSpPr>
          <p:nvPr>
            <p:ph idx="1"/>
          </p:nvPr>
        </p:nvSpPr>
        <p:spPr/>
        <p:txBody>
          <a:bodyPr/>
          <a:lstStyle/>
          <a:p>
            <a:r>
              <a:rPr lang="en-AU" dirty="0" smtClean="0"/>
              <a:t>In the Australian State ‘limited over’ cricket competition, members of the crowd are encouraged to catch any sixes hit over the fence, and the receive a $100 reward for doing so.  </a:t>
            </a:r>
          </a:p>
          <a:p>
            <a:r>
              <a:rPr lang="en-AU" dirty="0" smtClean="0"/>
              <a:t>What happens if the ball hits a spectator or someone is injured in the melee that occurs when several people try to collect the ball?</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chemeClr val="accent3"/>
                </a:solidFill>
              </a:rPr>
              <a:t>Consider</a:t>
            </a:r>
            <a:endParaRPr lang="en-AU" dirty="0">
              <a:solidFill>
                <a:schemeClr val="accent3"/>
              </a:solidFill>
            </a:endParaRPr>
          </a:p>
        </p:txBody>
      </p:sp>
      <p:sp>
        <p:nvSpPr>
          <p:cNvPr id="3" name="Content Placeholder 2"/>
          <p:cNvSpPr>
            <a:spLocks noGrp="1"/>
          </p:cNvSpPr>
          <p:nvPr>
            <p:ph idx="1"/>
          </p:nvPr>
        </p:nvSpPr>
        <p:spPr>
          <a:xfrm>
            <a:off x="714348" y="1643050"/>
            <a:ext cx="7772400" cy="4857784"/>
          </a:xfrm>
        </p:spPr>
        <p:txBody>
          <a:bodyPr/>
          <a:lstStyle/>
          <a:p>
            <a:r>
              <a:rPr lang="en-AU" dirty="0" smtClean="0">
                <a:solidFill>
                  <a:schemeClr val="accent3"/>
                </a:solidFill>
              </a:rPr>
              <a:t>In August 1998, former AFL player Phil </a:t>
            </a:r>
            <a:r>
              <a:rPr lang="en-AU" dirty="0" err="1" smtClean="0">
                <a:solidFill>
                  <a:schemeClr val="accent3"/>
                </a:solidFill>
              </a:rPr>
              <a:t>Krakouer</a:t>
            </a:r>
            <a:r>
              <a:rPr lang="en-AU" dirty="0" smtClean="0">
                <a:solidFill>
                  <a:schemeClr val="accent3"/>
                </a:solidFill>
              </a:rPr>
              <a:t> received  $90,000 in damages for pain and suffering and economic loss for a knee injury he received when his foot stuck in a muddy part of the MCG during a match.  </a:t>
            </a:r>
          </a:p>
          <a:p>
            <a:r>
              <a:rPr lang="en-AU" dirty="0" smtClean="0">
                <a:solidFill>
                  <a:schemeClr val="accent3"/>
                </a:solidFill>
              </a:rPr>
              <a:t>He sued the MCG as occupier, the AFL as organiser, and North Melbourne as his employer.</a:t>
            </a:r>
            <a:endParaRPr lang="en-AU" dirty="0">
              <a:solidFill>
                <a:schemeClr val="accent3"/>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amond(in)">
                                      <p:cBhvr>
                                        <p:cTn id="7"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Protecting Passers By</a:t>
            </a:r>
            <a:endParaRPr lang="en-AU" dirty="0"/>
          </a:p>
        </p:txBody>
      </p:sp>
      <p:sp>
        <p:nvSpPr>
          <p:cNvPr id="3" name="Content Placeholder 2"/>
          <p:cNvSpPr>
            <a:spLocks noGrp="1"/>
          </p:cNvSpPr>
          <p:nvPr>
            <p:ph idx="1"/>
          </p:nvPr>
        </p:nvSpPr>
        <p:spPr/>
        <p:txBody>
          <a:bodyPr/>
          <a:lstStyle/>
          <a:p>
            <a:r>
              <a:rPr lang="en-AU" dirty="0" smtClean="0"/>
              <a:t>Organisers have a liability to people passing by outside a sporting ground or course.  The law sees them as strangers, neither player nor spectator, but people who happen to be in the vicinity and are injured.</a:t>
            </a:r>
            <a:endParaRPr lang="en-AU"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428604"/>
            <a:ext cx="8229600" cy="5983311"/>
          </a:xfrm>
        </p:spPr>
        <p:txBody>
          <a:bodyPr>
            <a:normAutofit fontScale="92500" lnSpcReduction="10000"/>
          </a:bodyPr>
          <a:lstStyle/>
          <a:p>
            <a:r>
              <a:rPr lang="en-AU" dirty="0" smtClean="0"/>
              <a:t>Occupiers of a cricket ground were found not negligent when a six hit out of the ground struck a passer-by.  Such an event had never happened before and was therefore not foreseeable.  Also, taking reasonable precautions could not have prevented it.  This was the case of Bolton v Stone.  </a:t>
            </a:r>
          </a:p>
          <a:p>
            <a:r>
              <a:rPr lang="en-AU" dirty="0" smtClean="0"/>
              <a:t>In 1947, Miss Stone was standing outside her house in </a:t>
            </a:r>
            <a:r>
              <a:rPr lang="en-AU" dirty="0" err="1" smtClean="0"/>
              <a:t>Cheetham</a:t>
            </a:r>
            <a:r>
              <a:rPr lang="en-AU" dirty="0" smtClean="0"/>
              <a:t> Hill, when she was struck by a ball hit out of the ground of the nearby cricket club.  The ball had travelled nearly 100m from the pitch, and 5m above ground level, over a high fence, and was said to be quite exceptional.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heckerboard(across)">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1071546"/>
            <a:ext cx="8229600" cy="5286412"/>
          </a:xfrm>
        </p:spPr>
        <p:txBody>
          <a:bodyPr/>
          <a:lstStyle/>
          <a:p>
            <a:r>
              <a:rPr lang="en-AU" dirty="0" smtClean="0"/>
              <a:t>Negligence was not proven and Miss Stone lost.  </a:t>
            </a:r>
          </a:p>
          <a:p>
            <a:r>
              <a:rPr lang="en-AU" dirty="0" smtClean="0"/>
              <a:t>On appeal to the Court of Appeal, however, the decision was reversed.  The court decided that the cricket club, knowing that balls had been hit over the fence, owed a duty of care to prevent injury to users of the highway, that they had failed to exercise this care, and were liable for damages.</a:t>
            </a:r>
          </a:p>
          <a:p>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heckerboard(across)">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00042"/>
            <a:ext cx="8229600" cy="5626121"/>
          </a:xfrm>
        </p:spPr>
        <p:txBody>
          <a:bodyPr>
            <a:normAutofit fontScale="92500" lnSpcReduction="10000"/>
          </a:bodyPr>
          <a:lstStyle/>
          <a:p>
            <a:r>
              <a:rPr lang="en-AU" dirty="0" smtClean="0"/>
              <a:t>Finally though, the Court of Appeal decision was reversed in the House of Lords.  Lord </a:t>
            </a:r>
            <a:r>
              <a:rPr lang="en-AU" dirty="0" err="1" smtClean="0"/>
              <a:t>Radcliffe</a:t>
            </a:r>
            <a:r>
              <a:rPr lang="en-AU" dirty="0" smtClean="0"/>
              <a:t> said there ‘was nothing unfair in the defendants being  required to compensate the plaintiff’.  </a:t>
            </a:r>
          </a:p>
          <a:p>
            <a:r>
              <a:rPr lang="en-AU" dirty="0" smtClean="0"/>
              <a:t>However, he continued, ‘the law of negligence is not concerned with what is fair, but with what is culpable’.  It was held that the risk of injury to someone on the highway was so small that it was not negligent for the club to disregard it and to fail to take any precautions against it such as moving the pitch or raising the fence. </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2910" y="214290"/>
            <a:ext cx="7772400" cy="1066800"/>
          </a:xfrm>
        </p:spPr>
        <p:txBody>
          <a:bodyPr/>
          <a:lstStyle/>
          <a:p>
            <a:r>
              <a:rPr lang="en-AU" dirty="0" smtClean="0"/>
              <a:t>HOMEWORK</a:t>
            </a:r>
            <a:endParaRPr lang="en-AU" dirty="0"/>
          </a:p>
        </p:txBody>
      </p:sp>
      <p:sp>
        <p:nvSpPr>
          <p:cNvPr id="3" name="Content Placeholder 2"/>
          <p:cNvSpPr>
            <a:spLocks noGrp="1"/>
          </p:cNvSpPr>
          <p:nvPr>
            <p:ph idx="1"/>
          </p:nvPr>
        </p:nvSpPr>
        <p:spPr>
          <a:xfrm>
            <a:off x="642910" y="1643050"/>
            <a:ext cx="7772400" cy="4214842"/>
          </a:xfrm>
        </p:spPr>
        <p:txBody>
          <a:bodyPr/>
          <a:lstStyle/>
          <a:p>
            <a:r>
              <a:rPr lang="en-AU" sz="2400" dirty="0" smtClean="0"/>
              <a:t>Outline the ways in which players participating in sport could:</a:t>
            </a:r>
          </a:p>
          <a:p>
            <a:pPr lvl="1"/>
            <a:r>
              <a:rPr lang="en-AU" sz="2000" dirty="0" smtClean="0"/>
              <a:t>Be subject to police prosecution</a:t>
            </a:r>
          </a:p>
          <a:p>
            <a:pPr lvl="1"/>
            <a:r>
              <a:rPr lang="en-AU" sz="2000" dirty="0" smtClean="0"/>
              <a:t>Be subject to court action from another player</a:t>
            </a:r>
          </a:p>
          <a:p>
            <a:r>
              <a:rPr lang="en-AU" sz="2400" dirty="0" smtClean="0"/>
              <a:t>Define assault, battery and duty of care, as if you are assisting a sporting club committee</a:t>
            </a:r>
          </a:p>
          <a:p>
            <a:r>
              <a:rPr lang="en-AU" sz="2400" dirty="0" smtClean="0"/>
              <a:t>To what extent can a sports player be prosecuted for sports-related assaults in Victoria</a:t>
            </a:r>
          </a:p>
          <a:p>
            <a:endParaRPr lang="en-AU" sz="24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FINAL QUESTIONS</a:t>
            </a:r>
            <a:endParaRPr lang="en-AU" dirty="0"/>
          </a:p>
        </p:txBody>
      </p:sp>
      <p:sp>
        <p:nvSpPr>
          <p:cNvPr id="3" name="Content Placeholder 2"/>
          <p:cNvSpPr>
            <a:spLocks noGrp="1"/>
          </p:cNvSpPr>
          <p:nvPr>
            <p:ph idx="1"/>
          </p:nvPr>
        </p:nvSpPr>
        <p:spPr/>
        <p:txBody>
          <a:bodyPr/>
          <a:lstStyle/>
          <a:p>
            <a:r>
              <a:rPr lang="en-AU" dirty="0" smtClean="0"/>
              <a:t>Would you play with or against a player with HIV?</a:t>
            </a:r>
          </a:p>
          <a:p>
            <a:endParaRPr lang="en-AU" dirty="0"/>
          </a:p>
          <a:p>
            <a:r>
              <a:rPr lang="en-AU" dirty="0" smtClean="0"/>
              <a:t>Why should a local sporting club be incorporated?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Key terms / vocabulary</a:t>
            </a:r>
            <a:endParaRPr lang="en-AU" dirty="0"/>
          </a:p>
        </p:txBody>
      </p:sp>
      <p:sp>
        <p:nvSpPr>
          <p:cNvPr id="3" name="Content Placeholder 2"/>
          <p:cNvSpPr>
            <a:spLocks noGrp="1"/>
          </p:cNvSpPr>
          <p:nvPr>
            <p:ph idx="1"/>
          </p:nvPr>
        </p:nvSpPr>
        <p:spPr>
          <a:xfrm>
            <a:off x="457200" y="1600200"/>
            <a:ext cx="8229600" cy="5257800"/>
          </a:xfrm>
        </p:spPr>
        <p:txBody>
          <a:bodyPr>
            <a:normAutofit fontScale="85000" lnSpcReduction="20000"/>
          </a:bodyPr>
          <a:lstStyle/>
          <a:p>
            <a:r>
              <a:rPr lang="en-AU" dirty="0" smtClean="0"/>
              <a:t>Implied consent</a:t>
            </a:r>
          </a:p>
          <a:p>
            <a:r>
              <a:rPr lang="en-AU" dirty="0" smtClean="0"/>
              <a:t>Negligence</a:t>
            </a:r>
          </a:p>
          <a:p>
            <a:r>
              <a:rPr lang="en-AU" dirty="0" smtClean="0"/>
              <a:t>Performance-enhancing substance</a:t>
            </a:r>
          </a:p>
          <a:p>
            <a:r>
              <a:rPr lang="en-AU" dirty="0" smtClean="0"/>
              <a:t>Proximity</a:t>
            </a:r>
          </a:p>
          <a:p>
            <a:r>
              <a:rPr lang="en-AU" dirty="0" smtClean="0"/>
              <a:t>Reasonably foreseeable</a:t>
            </a:r>
          </a:p>
          <a:p>
            <a:r>
              <a:rPr lang="en-AU" dirty="0" smtClean="0"/>
              <a:t>Recreational drugs</a:t>
            </a:r>
          </a:p>
          <a:p>
            <a:r>
              <a:rPr lang="en-AU" dirty="0" smtClean="0"/>
              <a:t>Restraint of trade</a:t>
            </a:r>
          </a:p>
          <a:p>
            <a:r>
              <a:rPr lang="en-AU" dirty="0" smtClean="0"/>
              <a:t>Standard of care</a:t>
            </a:r>
          </a:p>
          <a:p>
            <a:r>
              <a:rPr lang="en-AU" dirty="0" smtClean="0"/>
              <a:t>Torts</a:t>
            </a:r>
          </a:p>
          <a:p>
            <a:r>
              <a:rPr lang="en-AU" i="1" dirty="0" smtClean="0"/>
              <a:t>Volenti non fit injuria</a:t>
            </a:r>
          </a:p>
          <a:p>
            <a:r>
              <a:rPr lang="en-AU" dirty="0" smtClean="0"/>
              <a:t>Voluntary assumption of risk</a:t>
            </a:r>
          </a:p>
          <a:p>
            <a:r>
              <a:rPr lang="en-AU" dirty="0" smtClean="0"/>
              <a:t>World anti-doping agency</a:t>
            </a:r>
            <a:endParaRPr lang="en-A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Key terms / vocabulary</a:t>
            </a:r>
            <a:endParaRPr lang="en-AU" dirty="0"/>
          </a:p>
        </p:txBody>
      </p:sp>
      <p:sp>
        <p:nvSpPr>
          <p:cNvPr id="3" name="Content Placeholder 2"/>
          <p:cNvSpPr>
            <a:spLocks noGrp="1"/>
          </p:cNvSpPr>
          <p:nvPr>
            <p:ph idx="1"/>
          </p:nvPr>
        </p:nvSpPr>
        <p:spPr/>
        <p:txBody>
          <a:bodyPr/>
          <a:lstStyle/>
          <a:p>
            <a:r>
              <a:rPr lang="en-AU" dirty="0" smtClean="0"/>
              <a:t>Discrimination</a:t>
            </a:r>
          </a:p>
          <a:p>
            <a:r>
              <a:rPr lang="en-AU" dirty="0" smtClean="0"/>
              <a:t>Racism</a:t>
            </a:r>
          </a:p>
          <a:p>
            <a:endParaRPr lang="en-AU" dirty="0" smtClean="0"/>
          </a:p>
          <a:p>
            <a:r>
              <a:rPr lang="en-AU" dirty="0" smtClean="0">
                <a:hlinkClick r:id="rId2" action="ppaction://hlinkfile"/>
              </a:rPr>
              <a:t>Duty of </a:t>
            </a:r>
            <a:r>
              <a:rPr lang="en-AU" dirty="0" err="1" smtClean="0">
                <a:hlinkClick r:id="rId2" action="ppaction://hlinkfile"/>
              </a:rPr>
              <a:t>care.docx</a:t>
            </a:r>
            <a:endParaRPr lang="en-AU" dirty="0" smtClean="0"/>
          </a:p>
          <a:p>
            <a:r>
              <a:rPr lang="en-AU" dirty="0" err="1" smtClean="0">
                <a:hlinkClick r:id="rId3" action="ppaction://hlinkfile"/>
              </a:rPr>
              <a:t>Negligence.docx</a:t>
            </a:r>
            <a:endParaRPr lang="en-AU" dirty="0" smtClean="0"/>
          </a:p>
          <a:p>
            <a:r>
              <a:rPr lang="en-AU" dirty="0" err="1" smtClean="0">
                <a:hlinkClick r:id="rId4" action="ppaction://hlinkfile"/>
              </a:rPr>
              <a:t>Tort.docx</a:t>
            </a:r>
            <a:endParaRPr lang="en-AU" dirty="0" smtClean="0"/>
          </a:p>
          <a:p>
            <a:pPr>
              <a:buNone/>
            </a:pPr>
            <a:endParaRPr lang="en-A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Negligence Case Study</a:t>
            </a:r>
            <a:endParaRPr lang="en-AU" dirty="0"/>
          </a:p>
        </p:txBody>
      </p:sp>
      <p:sp>
        <p:nvSpPr>
          <p:cNvPr id="3" name="Content Placeholder 2"/>
          <p:cNvSpPr>
            <a:spLocks noGrp="1"/>
          </p:cNvSpPr>
          <p:nvPr>
            <p:ph idx="1"/>
          </p:nvPr>
        </p:nvSpPr>
        <p:spPr/>
        <p:txBody>
          <a:bodyPr>
            <a:normAutofit fontScale="92500"/>
          </a:bodyPr>
          <a:lstStyle/>
          <a:p>
            <a:pPr>
              <a:buNone/>
            </a:pPr>
            <a:r>
              <a:rPr lang="en-AU" dirty="0" smtClean="0"/>
              <a:t>	15 year old </a:t>
            </a:r>
            <a:r>
              <a:rPr lang="en-AU" dirty="0" err="1" smtClean="0"/>
              <a:t>Raylene</a:t>
            </a:r>
            <a:r>
              <a:rPr lang="en-AU" dirty="0" smtClean="0"/>
              <a:t> Booker was a promising young soccer player in a Saturday morning district soccer competition.  In last Saturday’s semi-finals, when trying to tackle an opponent, </a:t>
            </a:r>
            <a:r>
              <a:rPr lang="en-AU" dirty="0" err="1" smtClean="0"/>
              <a:t>Raylene</a:t>
            </a:r>
            <a:r>
              <a:rPr lang="en-AU" dirty="0" smtClean="0"/>
              <a:t> broke her leg in 3 places.  The doctors have said she will never play again.  </a:t>
            </a:r>
            <a:r>
              <a:rPr lang="en-AU" dirty="0" err="1" smtClean="0"/>
              <a:t>Raylene’s</a:t>
            </a:r>
            <a:r>
              <a:rPr lang="en-AU" dirty="0" smtClean="0"/>
              <a:t> parents, already upset with the injury, were unhappy with the coach’s explanation of the incident and decided to find out exactly what happened.</a:t>
            </a:r>
            <a:endParaRPr lang="en-A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28604"/>
            <a:ext cx="8229600" cy="5972196"/>
          </a:xfrm>
        </p:spPr>
        <p:txBody>
          <a:bodyPr>
            <a:normAutofit lnSpcReduction="10000"/>
          </a:bodyPr>
          <a:lstStyle/>
          <a:p>
            <a:pPr>
              <a:buNone/>
            </a:pPr>
            <a:r>
              <a:rPr lang="en-AU" dirty="0" smtClean="0"/>
              <a:t>	They discovered that before the game </a:t>
            </a:r>
            <a:r>
              <a:rPr lang="en-AU" dirty="0" err="1" smtClean="0"/>
              <a:t>Raylene</a:t>
            </a:r>
            <a:r>
              <a:rPr lang="en-AU" dirty="0" smtClean="0"/>
              <a:t> had told the coach that she did not feel well and did not want to play.  The coach reminded </a:t>
            </a:r>
            <a:r>
              <a:rPr lang="en-AU" dirty="0" err="1" smtClean="0"/>
              <a:t>Raylene</a:t>
            </a:r>
            <a:r>
              <a:rPr lang="en-AU" dirty="0" smtClean="0"/>
              <a:t> of the game’s importance and urged her to play anyway and to ‘just do her best’.  When </a:t>
            </a:r>
            <a:r>
              <a:rPr lang="en-AU" dirty="0" err="1" smtClean="0"/>
              <a:t>Raylene’s</a:t>
            </a:r>
            <a:r>
              <a:rPr lang="en-AU" dirty="0" smtClean="0"/>
              <a:t> team was warming up, several players noted deep ruts in the field.  Concerned about the danger of turning an ankle, the players informed the coach.  The coach told them to try to avoid the holes and he failed to raise the problem with the game referee.</a:t>
            </a:r>
            <a:endParaRPr lang="en-A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00042"/>
            <a:ext cx="8229600" cy="5900758"/>
          </a:xfrm>
        </p:spPr>
        <p:txBody>
          <a:bodyPr>
            <a:normAutofit fontScale="92500" lnSpcReduction="20000"/>
          </a:bodyPr>
          <a:lstStyle/>
          <a:p>
            <a:pPr>
              <a:buNone/>
            </a:pPr>
            <a:r>
              <a:rPr lang="en-AU" dirty="0" smtClean="0"/>
              <a:t>	Midway through the first half, the accident occurred.  Attempting a tackle, </a:t>
            </a:r>
            <a:r>
              <a:rPr lang="en-AU" dirty="0" err="1" smtClean="0"/>
              <a:t>Raylene’s</a:t>
            </a:r>
            <a:r>
              <a:rPr lang="en-AU" dirty="0" smtClean="0"/>
              <a:t> foot was caught in a rut and a much larger opponent fell onto her fixed leg.  Everyone heard a terrible crack.  The coach decided not to wait for an ambulance but rushed </a:t>
            </a:r>
            <a:r>
              <a:rPr lang="en-AU" dirty="0" err="1" smtClean="0"/>
              <a:t>Raylene</a:t>
            </a:r>
            <a:r>
              <a:rPr lang="en-AU" dirty="0" smtClean="0"/>
              <a:t> in his own car to the hospital about 5 km away from the ground.  </a:t>
            </a:r>
            <a:r>
              <a:rPr lang="en-AU" dirty="0" err="1" smtClean="0"/>
              <a:t>Raylene</a:t>
            </a:r>
            <a:r>
              <a:rPr lang="en-AU" dirty="0" smtClean="0"/>
              <a:t> was in terrible pain when the players carried her over to the coach’s car.  The ruts were left in the field following ‘improvement work’ that was undertaken during the week by the local council, after a request from the club.  The soccer club leases the ground from the council.</a:t>
            </a:r>
            <a:endParaRPr lang="en-A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QUESTIONS</a:t>
            </a:r>
            <a:endParaRPr lang="en-AU" dirty="0"/>
          </a:p>
        </p:txBody>
      </p:sp>
      <p:sp>
        <p:nvSpPr>
          <p:cNvPr id="3" name="Content Placeholder 2"/>
          <p:cNvSpPr>
            <a:spLocks noGrp="1"/>
          </p:cNvSpPr>
          <p:nvPr>
            <p:ph idx="1"/>
          </p:nvPr>
        </p:nvSpPr>
        <p:spPr/>
        <p:txBody>
          <a:bodyPr/>
          <a:lstStyle/>
          <a:p>
            <a:pPr marL="514350" indent="-514350">
              <a:buFont typeface="+mj-lt"/>
              <a:buAutoNum type="arabicPeriod"/>
            </a:pPr>
            <a:r>
              <a:rPr lang="en-AU" dirty="0" smtClean="0"/>
              <a:t>Did the coach owe </a:t>
            </a:r>
            <a:r>
              <a:rPr lang="en-AU" dirty="0" err="1" smtClean="0"/>
              <a:t>Raylene</a:t>
            </a:r>
            <a:r>
              <a:rPr lang="en-AU" dirty="0" smtClean="0"/>
              <a:t> a duty of care?</a:t>
            </a:r>
          </a:p>
          <a:p>
            <a:pPr marL="514350" indent="-514350">
              <a:buFont typeface="+mj-lt"/>
              <a:buAutoNum type="arabicPeriod"/>
            </a:pPr>
            <a:endParaRPr lang="en-AU" dirty="0"/>
          </a:p>
          <a:p>
            <a:pPr marL="514350" indent="-514350">
              <a:buNone/>
            </a:pPr>
            <a:r>
              <a:rPr lang="en-AU" dirty="0" smtClean="0"/>
              <a:t>	Yes.  Supervisors owe a duty of care to all the participants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checkerboard(across)">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itness">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1_colormaster">
  <a:themeElements>
    <a:clrScheme name="1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fontScheme name="1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1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1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1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1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1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1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1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1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1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1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1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1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1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1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1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2_colormaster">
  <a:themeElements>
    <a:clrScheme name="2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fontScheme name="2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2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2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2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2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2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2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2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2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2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2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2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2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2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2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2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3_colormaster">
  <a:themeElements>
    <a:clrScheme name="3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fontScheme name="3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3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3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3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3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3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3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3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3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3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3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3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3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3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3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3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4_colormaster">
  <a:themeElements>
    <a:clrScheme name="4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fontScheme name="4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4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4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4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4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4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4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4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4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4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4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4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4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4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4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4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4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5_colormaster">
  <a:themeElements>
    <a:clrScheme name="5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fontScheme name="5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5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5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5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5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5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5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5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5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5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5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5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5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5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5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5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5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6_colormaster">
  <a:themeElements>
    <a:clrScheme name="6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fontScheme name="6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6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6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6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6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6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6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6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6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6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6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6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6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6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6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6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6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7_colormaster">
  <a:themeElements>
    <a:clrScheme name="7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fontScheme name="7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7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7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7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7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7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7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7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7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7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7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7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7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7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7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7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7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8_colormaster">
  <a:themeElements>
    <a:clrScheme name="8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fontScheme name="8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8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8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8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8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8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8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8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8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8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8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8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8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8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8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8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8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Animated_Eyes_Background">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Blackadder ITC"/>
        <a:ea typeface=""/>
        <a:cs typeface=""/>
      </a:majorFont>
      <a:minorFont>
        <a:latin typeface="Blackadder IT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Physical Education">
  <a:themeElements>
    <a:clrScheme name="Physical Educatio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Physical Educat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hysical Educatio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hysical Educatio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hysical Educatio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hysical Educatio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hysical Educ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hysical Educ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hysical Educ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Abstract bl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0.xml><?xml version="1.0" encoding="utf-8"?>
<a:theme xmlns:a="http://schemas.openxmlformats.org/drawingml/2006/main" name="BSS1">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Andy"/>
        <a:ea typeface=""/>
        <a:cs typeface=""/>
      </a:majorFont>
      <a:minorFont>
        <a:latin typeface="Andy"/>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Presentation1">
  <a:themeElements>
    <a:clrScheme name="Presentation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esentation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esentation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sentation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sentation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sentation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sentation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sentation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sentation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sentation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sentation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sentation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sentation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sentation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Black Wash">
  <a:themeElements>
    <a:clrScheme name="Black Wash 3">
      <a:dk1>
        <a:srgbClr val="000000"/>
      </a:dk1>
      <a:lt1>
        <a:srgbClr val="FFFFFF"/>
      </a:lt1>
      <a:dk2>
        <a:srgbClr val="000000"/>
      </a:dk2>
      <a:lt2>
        <a:srgbClr val="B2B2B2"/>
      </a:lt2>
      <a:accent1>
        <a:srgbClr val="B2B2B2"/>
      </a:accent1>
      <a:accent2>
        <a:srgbClr val="808080"/>
      </a:accent2>
      <a:accent3>
        <a:srgbClr val="FFFFFF"/>
      </a:accent3>
      <a:accent4>
        <a:srgbClr val="000000"/>
      </a:accent4>
      <a:accent5>
        <a:srgbClr val="D5D5D5"/>
      </a:accent5>
      <a:accent6>
        <a:srgbClr val="737373"/>
      </a:accent6>
      <a:hlink>
        <a:srgbClr val="969696"/>
      </a:hlink>
      <a:folHlink>
        <a:srgbClr val="4D4D4D"/>
      </a:folHlink>
    </a:clrScheme>
    <a:fontScheme name="Black Wash">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ack Wash 1">
        <a:dk1>
          <a:srgbClr val="00458A"/>
        </a:dk1>
        <a:lt1>
          <a:srgbClr val="D7D6AE"/>
        </a:lt1>
        <a:dk2>
          <a:srgbClr val="000066"/>
        </a:dk2>
        <a:lt2>
          <a:srgbClr val="006666"/>
        </a:lt2>
        <a:accent1>
          <a:srgbClr val="007A77"/>
        </a:accent1>
        <a:accent2>
          <a:srgbClr val="005856"/>
        </a:accent2>
        <a:accent3>
          <a:srgbClr val="AAAAB8"/>
        </a:accent3>
        <a:accent4>
          <a:srgbClr val="B7B794"/>
        </a:accent4>
        <a:accent5>
          <a:srgbClr val="AABEBD"/>
        </a:accent5>
        <a:accent6>
          <a:srgbClr val="004F4D"/>
        </a:accent6>
        <a:hlink>
          <a:srgbClr val="A8A884"/>
        </a:hlink>
        <a:folHlink>
          <a:srgbClr val="867E5E"/>
        </a:folHlink>
      </a:clrScheme>
      <a:clrMap bg1="dk2" tx1="lt1" bg2="dk1" tx2="lt2" accent1="accent1" accent2="accent2" accent3="accent3" accent4="accent4" accent5="accent5" accent6="accent6" hlink="hlink" folHlink="folHlink"/>
    </a:extraClrScheme>
    <a:extraClrScheme>
      <a:clrScheme name="Black Wash 2">
        <a:dk1>
          <a:srgbClr val="000066"/>
        </a:dk1>
        <a:lt1>
          <a:srgbClr val="FFFFFF"/>
        </a:lt1>
        <a:dk2>
          <a:srgbClr val="660066"/>
        </a:dk2>
        <a:lt2>
          <a:srgbClr val="FFFFCC"/>
        </a:lt2>
        <a:accent1>
          <a:srgbClr val="666699"/>
        </a:accent1>
        <a:accent2>
          <a:srgbClr val="000099"/>
        </a:accent2>
        <a:accent3>
          <a:srgbClr val="FFFFFF"/>
        </a:accent3>
        <a:accent4>
          <a:srgbClr val="000056"/>
        </a:accent4>
        <a:accent5>
          <a:srgbClr val="B8B8CA"/>
        </a:accent5>
        <a:accent6>
          <a:srgbClr val="00008A"/>
        </a:accent6>
        <a:hlink>
          <a:srgbClr val="006666"/>
        </a:hlink>
        <a:folHlink>
          <a:srgbClr val="800080"/>
        </a:folHlink>
      </a:clrScheme>
      <a:clrMap bg1="lt1" tx1="dk1" bg2="lt2" tx2="dk2" accent1="accent1" accent2="accent2" accent3="accent3" accent4="accent4" accent5="accent5" accent6="accent6" hlink="hlink" folHlink="folHlink"/>
    </a:extraClrScheme>
    <a:extraClrScheme>
      <a:clrScheme name="Black Wash 3">
        <a:dk1>
          <a:srgbClr val="000000"/>
        </a:dk1>
        <a:lt1>
          <a:srgbClr val="FFFFFF"/>
        </a:lt1>
        <a:dk2>
          <a:srgbClr val="000000"/>
        </a:dk2>
        <a:lt2>
          <a:srgbClr val="B2B2B2"/>
        </a:lt2>
        <a:accent1>
          <a:srgbClr val="B2B2B2"/>
        </a:accent1>
        <a:accent2>
          <a:srgbClr val="808080"/>
        </a:accent2>
        <a:accent3>
          <a:srgbClr val="FFFFFF"/>
        </a:accent3>
        <a:accent4>
          <a:srgbClr val="000000"/>
        </a:accent4>
        <a:accent5>
          <a:srgbClr val="D5D5D5"/>
        </a:accent5>
        <a:accent6>
          <a:srgbClr val="737373"/>
        </a:accent6>
        <a:hlink>
          <a:srgbClr val="969696"/>
        </a:hlink>
        <a:folHlink>
          <a:srgbClr val="4D4D4D"/>
        </a:folHlink>
      </a:clrScheme>
      <a:clrMap bg1="lt1" tx1="dk1" bg2="lt2" tx2="dk2" accent1="accent1" accent2="accent2" accent3="accent3" accent4="accent4" accent5="accent5" accent6="accent6" hlink="hlink" folHlink="folHlink"/>
    </a:extraClrScheme>
    <a:extraClrScheme>
      <a:clrScheme name="Black Wash 4">
        <a:dk1>
          <a:srgbClr val="003300"/>
        </a:dk1>
        <a:lt1>
          <a:srgbClr val="DBD0B9"/>
        </a:lt1>
        <a:dk2>
          <a:srgbClr val="09472B"/>
        </a:dk2>
        <a:lt2>
          <a:srgbClr val="A38955"/>
        </a:lt2>
        <a:accent1>
          <a:srgbClr val="B8A378"/>
        </a:accent1>
        <a:accent2>
          <a:srgbClr val="8E774A"/>
        </a:accent2>
        <a:accent3>
          <a:srgbClr val="AAB1AC"/>
        </a:accent3>
        <a:accent4>
          <a:srgbClr val="BBB19E"/>
        </a:accent4>
        <a:accent5>
          <a:srgbClr val="D8CEBE"/>
        </a:accent5>
        <a:accent6>
          <a:srgbClr val="806B42"/>
        </a:accent6>
        <a:hlink>
          <a:srgbClr val="A7A743"/>
        </a:hlink>
        <a:folHlink>
          <a:srgbClr val="919777"/>
        </a:folHlink>
      </a:clrScheme>
      <a:clrMap bg1="dk2" tx1="lt1" bg2="dk1" tx2="lt2" accent1="accent1" accent2="accent2" accent3="accent3" accent4="accent4" accent5="accent5" accent6="accent6" hlink="hlink" folHlink="folHlink"/>
    </a:extraClrScheme>
    <a:extraClrScheme>
      <a:clrScheme name="Black Wash 5">
        <a:dk1>
          <a:srgbClr val="5F5F5F"/>
        </a:dk1>
        <a:lt1>
          <a:srgbClr val="DDDDDD"/>
        </a:lt1>
        <a:dk2>
          <a:srgbClr val="000000"/>
        </a:dk2>
        <a:lt2>
          <a:srgbClr val="5F5F5F"/>
        </a:lt2>
        <a:accent1>
          <a:srgbClr val="B2B2B2"/>
        </a:accent1>
        <a:accent2>
          <a:srgbClr val="808080"/>
        </a:accent2>
        <a:accent3>
          <a:srgbClr val="AAAAAA"/>
        </a:accent3>
        <a:accent4>
          <a:srgbClr val="BDBDBD"/>
        </a:accent4>
        <a:accent5>
          <a:srgbClr val="D5D5D5"/>
        </a:accent5>
        <a:accent6>
          <a:srgbClr val="737373"/>
        </a:accent6>
        <a:hlink>
          <a:srgbClr val="B2B2B2"/>
        </a:hlink>
        <a:folHlink>
          <a:srgbClr val="777777"/>
        </a:folHlink>
      </a:clrScheme>
      <a:clrMap bg1="dk2" tx1="lt1" bg2="dk1" tx2="lt2" accent1="accent1" accent2="accent2" accent3="accent3" accent4="accent4" accent5="accent5" accent6="accent6" hlink="hlink" folHlink="folHlink"/>
    </a:extraClrScheme>
  </a:extraClrSchemeLst>
</a:theme>
</file>

<file path=ppt/theme/theme23.xml><?xml version="1.0" encoding="utf-8"?>
<a:theme xmlns:a="http://schemas.openxmlformats.org/drawingml/2006/main" name="b_007">
  <a:themeElements>
    <a:clrScheme name="b_007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fontScheme name="b_007">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_007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b_007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b_007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b_007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b_007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b_007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b_007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b_007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b_007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b_007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b_007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b_007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b_007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b_007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b_007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b_007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24.xml><?xml version="1.0" encoding="utf-8"?>
<a:theme xmlns:a="http://schemas.openxmlformats.org/drawingml/2006/main" name="9_colormaster">
  <a:themeElements>
    <a:clrScheme name="1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fontScheme name="1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1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1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1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1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1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1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1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1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1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1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1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1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1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1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1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25.xml><?xml version="1.0" encoding="utf-8"?>
<a:theme xmlns:a="http://schemas.openxmlformats.org/drawingml/2006/main" name="10_colormaster">
  <a:themeElements>
    <a:clrScheme name="2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fontScheme name="2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2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2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2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2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2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2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2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2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2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2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2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2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2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2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2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26.xml><?xml version="1.0" encoding="utf-8"?>
<a:theme xmlns:a="http://schemas.openxmlformats.org/drawingml/2006/main" name="11_colormaster">
  <a:themeElements>
    <a:clrScheme name="3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fontScheme name="3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3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3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3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3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3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3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3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3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3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3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3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3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3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3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3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27.xml><?xml version="1.0" encoding="utf-8"?>
<a:theme xmlns:a="http://schemas.openxmlformats.org/drawingml/2006/main" name="12_colormaster">
  <a:themeElements>
    <a:clrScheme name="4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fontScheme name="4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4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4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4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4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4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4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4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4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4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4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4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4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4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4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4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4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28.xml><?xml version="1.0" encoding="utf-8"?>
<a:theme xmlns:a="http://schemas.openxmlformats.org/drawingml/2006/main" name="13_colormaster">
  <a:themeElements>
    <a:clrScheme name="5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fontScheme name="5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5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5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5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5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5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5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5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5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5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5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5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5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5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5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5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5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29.xml><?xml version="1.0" encoding="utf-8"?>
<a:theme xmlns:a="http://schemas.openxmlformats.org/drawingml/2006/main" name="14_colormaster">
  <a:themeElements>
    <a:clrScheme name="6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fontScheme name="6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6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6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6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6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6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6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6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6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6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6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6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6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6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6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6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6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0.xml><?xml version="1.0" encoding="utf-8"?>
<a:theme xmlns:a="http://schemas.openxmlformats.org/drawingml/2006/main" name="15_colormaster">
  <a:themeElements>
    <a:clrScheme name="7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fontScheme name="7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7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7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7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7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7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7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7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7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7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7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7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7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7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7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7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7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31.xml><?xml version="1.0" encoding="utf-8"?>
<a:theme xmlns:a="http://schemas.openxmlformats.org/drawingml/2006/main" name="16_colormaster">
  <a:themeElements>
    <a:clrScheme name="8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fontScheme name="8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8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8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8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8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8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8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8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8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8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8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8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8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8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8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8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8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32.xml><?xml version="1.0" encoding="utf-8"?>
<a:theme xmlns:a="http://schemas.openxmlformats.org/drawingml/2006/main" name="c_006">
  <a:themeElements>
    <a:clrScheme name="c_006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fontScheme name="c_006">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_006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c_006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c_006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c_006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c_006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c_006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c_006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c_006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c_006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c_006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c_006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c_006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c_006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c_006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c_006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c_006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33.xml><?xml version="1.0" encoding="utf-8"?>
<a:theme xmlns:a="http://schemas.openxmlformats.org/drawingml/2006/main" name="17_colormaster">
  <a:themeElements>
    <a:clrScheme name="1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fontScheme name="1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1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1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1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1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1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1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1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1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1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1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1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1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1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1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1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34.xml><?xml version="1.0" encoding="utf-8"?>
<a:theme xmlns:a="http://schemas.openxmlformats.org/drawingml/2006/main" name="18_colormaster">
  <a:themeElements>
    <a:clrScheme name="2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fontScheme name="2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2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2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2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2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2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2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2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2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2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2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2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2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2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2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2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35.xml><?xml version="1.0" encoding="utf-8"?>
<a:theme xmlns:a="http://schemas.openxmlformats.org/drawingml/2006/main" name="19_colormaster">
  <a:themeElements>
    <a:clrScheme name="3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fontScheme name="3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3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3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3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3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3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3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3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3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3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3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3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3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3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3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3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36.xml><?xml version="1.0" encoding="utf-8"?>
<a:theme xmlns:a="http://schemas.openxmlformats.org/drawingml/2006/main" name="20_colormaster">
  <a:themeElements>
    <a:clrScheme name="4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fontScheme name="4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4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4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4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4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4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4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4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4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4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4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4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4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4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4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4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4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37.xml><?xml version="1.0" encoding="utf-8"?>
<a:theme xmlns:a="http://schemas.openxmlformats.org/drawingml/2006/main" name="21_colormaster">
  <a:themeElements>
    <a:clrScheme name="5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fontScheme name="5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5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5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5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5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5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5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5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5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5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5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5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5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5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5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5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5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38.xml><?xml version="1.0" encoding="utf-8"?>
<a:theme xmlns:a="http://schemas.openxmlformats.org/drawingml/2006/main" name="22_colormaster">
  <a:themeElements>
    <a:clrScheme name="6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fontScheme name="6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6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6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6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6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6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6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6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6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6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6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6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6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6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6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6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6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39.xml><?xml version="1.0" encoding="utf-8"?>
<a:theme xmlns:a="http://schemas.openxmlformats.org/drawingml/2006/main" name="23_colormaster">
  <a:themeElements>
    <a:clrScheme name="7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fontScheme name="7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7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7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7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7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7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7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7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7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7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7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7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7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7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7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7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7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LIght bl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0.xml><?xml version="1.0" encoding="utf-8"?>
<a:theme xmlns:a="http://schemas.openxmlformats.org/drawingml/2006/main" name="24_colormaster">
  <a:themeElements>
    <a:clrScheme name="8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fontScheme name="8_color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8_colormaster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8_colormaster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8_colormaster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8_colormaster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8_colormaster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8_colormaster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8_colormaster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8_colormaster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8_colormaster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8_colormaster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8_colormaster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8_colormaster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8_colormaster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8_colormaster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8_colormaster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8_colormaster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ppt/theme/theme41.xml><?xml version="1.0" encoding="utf-8"?>
<a:theme xmlns:a="http://schemas.openxmlformats.org/drawingml/2006/main" name="BSS4">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Andy"/>
        <a:ea typeface=""/>
        <a:cs typeface=""/>
      </a:majorFont>
      <a:minorFont>
        <a:latin typeface="Andy"/>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2.xml><?xml version="1.0" encoding="utf-8"?>
<a:theme xmlns:a="http://schemas.openxmlformats.org/drawingml/2006/main" name="1_BSS9">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Andy"/>
        <a:ea typeface=""/>
        <a:cs typeface=""/>
      </a:majorFont>
      <a:minorFont>
        <a:latin typeface="Andy"/>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3.xml><?xml version="1.0" encoding="utf-8"?>
<a:theme xmlns:a="http://schemas.openxmlformats.org/drawingml/2006/main" name="1_BSS4">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Andy"/>
        <a:ea typeface=""/>
        <a:cs typeface=""/>
      </a:majorFont>
      <a:minorFont>
        <a:latin typeface="Andy"/>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Power">
  <a:themeElements>
    <a:clrScheme name="Pow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ow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ow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ow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ow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ow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ow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ow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ow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ow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ow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ow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ow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ow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BSSa">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Andy"/>
        <a:ea typeface=""/>
        <a:cs typeface=""/>
      </a:majorFont>
      <a:minorFont>
        <a:latin typeface="Andy"/>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BSS9">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Andy"/>
        <a:ea typeface=""/>
        <a:cs typeface=""/>
      </a:majorFont>
      <a:minorFont>
        <a:latin typeface="Andy"/>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b_009">
  <a:themeElements>
    <a:clrScheme name="b_009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fontScheme name="b_009">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_009 1">
        <a:dk1>
          <a:srgbClr val="C0C0C0"/>
        </a:dk1>
        <a:lt1>
          <a:srgbClr val="FFFFFF"/>
        </a:lt1>
        <a:dk2>
          <a:srgbClr val="000099"/>
        </a:dk2>
        <a:lt2>
          <a:srgbClr val="CCECFF"/>
        </a:lt2>
        <a:accent1>
          <a:srgbClr val="FF3399"/>
        </a:accent1>
        <a:accent2>
          <a:srgbClr val="99CCFF"/>
        </a:accent2>
        <a:accent3>
          <a:srgbClr val="AAAACA"/>
        </a:accent3>
        <a:accent4>
          <a:srgbClr val="DADADA"/>
        </a:accent4>
        <a:accent5>
          <a:srgbClr val="FFADCA"/>
        </a:accent5>
        <a:accent6>
          <a:srgbClr val="8AB9E7"/>
        </a:accent6>
        <a:hlink>
          <a:srgbClr val="FF5050"/>
        </a:hlink>
        <a:folHlink>
          <a:srgbClr val="FFFF99"/>
        </a:folHlink>
      </a:clrScheme>
      <a:clrMap bg1="dk2" tx1="lt1" bg2="dk1" tx2="lt2" accent1="accent1" accent2="accent2" accent3="accent3" accent4="accent4" accent5="accent5" accent6="accent6" hlink="hlink" folHlink="folHlink"/>
    </a:extraClrScheme>
    <a:extraClrScheme>
      <a:clrScheme name="b_009 2">
        <a:dk1>
          <a:srgbClr val="000000"/>
        </a:dk1>
        <a:lt1>
          <a:srgbClr val="99CCFF"/>
        </a:lt1>
        <a:dk2>
          <a:srgbClr val="1C1C1C"/>
        </a:dk2>
        <a:lt2>
          <a:srgbClr val="4D4D4D"/>
        </a:lt2>
        <a:accent1>
          <a:srgbClr val="CC0066"/>
        </a:accent1>
        <a:accent2>
          <a:srgbClr val="3366FF"/>
        </a:accent2>
        <a:accent3>
          <a:srgbClr val="CAE2FF"/>
        </a:accent3>
        <a:accent4>
          <a:srgbClr val="000000"/>
        </a:accent4>
        <a:accent5>
          <a:srgbClr val="E2AAB8"/>
        </a:accent5>
        <a:accent6>
          <a:srgbClr val="2D5CE7"/>
        </a:accent6>
        <a:hlink>
          <a:srgbClr val="FF0000"/>
        </a:hlink>
        <a:folHlink>
          <a:srgbClr val="FFFF00"/>
        </a:folHlink>
      </a:clrScheme>
      <a:clrMap bg1="lt1" tx1="dk1" bg2="lt2" tx2="dk2" accent1="accent1" accent2="accent2" accent3="accent3" accent4="accent4" accent5="accent5" accent6="accent6" hlink="hlink" folHlink="folHlink"/>
    </a:extraClrScheme>
    <a:extraClrScheme>
      <a:clrScheme name="b_009 3">
        <a:dk1>
          <a:srgbClr val="C0C0C0"/>
        </a:dk1>
        <a:lt1>
          <a:srgbClr val="FFFFFF"/>
        </a:lt1>
        <a:dk2>
          <a:srgbClr val="800000"/>
        </a:dk2>
        <a:lt2>
          <a:srgbClr val="FFCC99"/>
        </a:lt2>
        <a:accent1>
          <a:srgbClr val="FF9900"/>
        </a:accent1>
        <a:accent2>
          <a:srgbClr val="CC0000"/>
        </a:accent2>
        <a:accent3>
          <a:srgbClr val="C0AAAA"/>
        </a:accent3>
        <a:accent4>
          <a:srgbClr val="DADADA"/>
        </a:accent4>
        <a:accent5>
          <a:srgbClr val="FFCAAA"/>
        </a:accent5>
        <a:accent6>
          <a:srgbClr val="B90000"/>
        </a:accent6>
        <a:hlink>
          <a:srgbClr val="FF33CC"/>
        </a:hlink>
        <a:folHlink>
          <a:srgbClr val="FFCC00"/>
        </a:folHlink>
      </a:clrScheme>
      <a:clrMap bg1="dk2" tx1="lt1" bg2="dk1" tx2="lt2" accent1="accent1" accent2="accent2" accent3="accent3" accent4="accent4" accent5="accent5" accent6="accent6" hlink="hlink" folHlink="folHlink"/>
    </a:extraClrScheme>
    <a:extraClrScheme>
      <a:clrScheme name="b_009 4">
        <a:dk1>
          <a:srgbClr val="000000"/>
        </a:dk1>
        <a:lt1>
          <a:srgbClr val="FF9966"/>
        </a:lt1>
        <a:dk2>
          <a:srgbClr val="1C1C1C"/>
        </a:dk2>
        <a:lt2>
          <a:srgbClr val="4D4D4D"/>
        </a:lt2>
        <a:accent1>
          <a:srgbClr val="FF0000"/>
        </a:accent1>
        <a:accent2>
          <a:srgbClr val="FF6699"/>
        </a:accent2>
        <a:accent3>
          <a:srgbClr val="FFCAB8"/>
        </a:accent3>
        <a:accent4>
          <a:srgbClr val="000000"/>
        </a:accent4>
        <a:accent5>
          <a:srgbClr val="FFAAAA"/>
        </a:accent5>
        <a:accent6>
          <a:srgbClr val="E75C8A"/>
        </a:accent6>
        <a:hlink>
          <a:srgbClr val="CC00CC"/>
        </a:hlink>
        <a:folHlink>
          <a:srgbClr val="FFCC00"/>
        </a:folHlink>
      </a:clrScheme>
      <a:clrMap bg1="lt1" tx1="dk1" bg2="lt2" tx2="dk2" accent1="accent1" accent2="accent2" accent3="accent3" accent4="accent4" accent5="accent5" accent6="accent6" hlink="hlink" folHlink="folHlink"/>
    </a:extraClrScheme>
    <a:extraClrScheme>
      <a:clrScheme name="b_009 5">
        <a:dk1>
          <a:srgbClr val="C0C0C0"/>
        </a:dk1>
        <a:lt1>
          <a:srgbClr val="FFFFFF"/>
        </a:lt1>
        <a:dk2>
          <a:srgbClr val="008000"/>
        </a:dk2>
        <a:lt2>
          <a:srgbClr val="CCECFF"/>
        </a:lt2>
        <a:accent1>
          <a:srgbClr val="0066FF"/>
        </a:accent1>
        <a:accent2>
          <a:srgbClr val="00FF00"/>
        </a:accent2>
        <a:accent3>
          <a:srgbClr val="AAC0AA"/>
        </a:accent3>
        <a:accent4>
          <a:srgbClr val="DADADA"/>
        </a:accent4>
        <a:accent5>
          <a:srgbClr val="AAB8FF"/>
        </a:accent5>
        <a:accent6>
          <a:srgbClr val="00E700"/>
        </a:accent6>
        <a:hlink>
          <a:srgbClr val="A29E00"/>
        </a:hlink>
        <a:folHlink>
          <a:srgbClr val="EA8B00"/>
        </a:folHlink>
      </a:clrScheme>
      <a:clrMap bg1="dk2" tx1="lt1" bg2="dk1" tx2="lt2" accent1="accent1" accent2="accent2" accent3="accent3" accent4="accent4" accent5="accent5" accent6="accent6" hlink="hlink" folHlink="folHlink"/>
    </a:extraClrScheme>
    <a:extraClrScheme>
      <a:clrScheme name="b_009 6">
        <a:dk1>
          <a:srgbClr val="000000"/>
        </a:dk1>
        <a:lt1>
          <a:srgbClr val="97E183"/>
        </a:lt1>
        <a:dk2>
          <a:srgbClr val="1C1C1C"/>
        </a:dk2>
        <a:lt2>
          <a:srgbClr val="4D4D4D"/>
        </a:lt2>
        <a:accent1>
          <a:srgbClr val="0066FF"/>
        </a:accent1>
        <a:accent2>
          <a:srgbClr val="99FF99"/>
        </a:accent2>
        <a:accent3>
          <a:srgbClr val="C9EEC1"/>
        </a:accent3>
        <a:accent4>
          <a:srgbClr val="000000"/>
        </a:accent4>
        <a:accent5>
          <a:srgbClr val="AAB8FF"/>
        </a:accent5>
        <a:accent6>
          <a:srgbClr val="8AE78A"/>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b_009 7">
        <a:dk1>
          <a:srgbClr val="C0C0C0"/>
        </a:dk1>
        <a:lt1>
          <a:srgbClr val="FFFFFF"/>
        </a:lt1>
        <a:dk2>
          <a:srgbClr val="008080"/>
        </a:dk2>
        <a:lt2>
          <a:srgbClr val="CCECFF"/>
        </a:lt2>
        <a:accent1>
          <a:srgbClr val="29A329"/>
        </a:accent1>
        <a:accent2>
          <a:srgbClr val="00FFFF"/>
        </a:accent2>
        <a:accent3>
          <a:srgbClr val="AAC0C0"/>
        </a:accent3>
        <a:accent4>
          <a:srgbClr val="DADADA"/>
        </a:accent4>
        <a:accent5>
          <a:srgbClr val="ACCEAC"/>
        </a:accent5>
        <a:accent6>
          <a:srgbClr val="00E7E7"/>
        </a:accent6>
        <a:hlink>
          <a:srgbClr val="3B6AFF"/>
        </a:hlink>
        <a:folHlink>
          <a:srgbClr val="FF9900"/>
        </a:folHlink>
      </a:clrScheme>
      <a:clrMap bg1="dk2" tx1="lt1" bg2="dk1" tx2="lt2" accent1="accent1" accent2="accent2" accent3="accent3" accent4="accent4" accent5="accent5" accent6="accent6" hlink="hlink" folHlink="folHlink"/>
    </a:extraClrScheme>
    <a:extraClrScheme>
      <a:clrScheme name="b_009 8">
        <a:dk1>
          <a:srgbClr val="000000"/>
        </a:dk1>
        <a:lt1>
          <a:srgbClr val="64F0BE"/>
        </a:lt1>
        <a:dk2>
          <a:srgbClr val="1C1C1C"/>
        </a:dk2>
        <a:lt2>
          <a:srgbClr val="4D4D4D"/>
        </a:lt2>
        <a:accent1>
          <a:srgbClr val="008000"/>
        </a:accent1>
        <a:accent2>
          <a:srgbClr val="00FFFF"/>
        </a:accent2>
        <a:accent3>
          <a:srgbClr val="B8F6DB"/>
        </a:accent3>
        <a:accent4>
          <a:srgbClr val="000000"/>
        </a:accent4>
        <a:accent5>
          <a:srgbClr val="AAC0AA"/>
        </a:accent5>
        <a:accent6>
          <a:srgbClr val="00E7E7"/>
        </a:accent6>
        <a:hlink>
          <a:srgbClr val="3366FF"/>
        </a:hlink>
        <a:folHlink>
          <a:srgbClr val="FFCC66"/>
        </a:folHlink>
      </a:clrScheme>
      <a:clrMap bg1="lt1" tx1="dk1" bg2="lt2" tx2="dk2" accent1="accent1" accent2="accent2" accent3="accent3" accent4="accent4" accent5="accent5" accent6="accent6" hlink="hlink" folHlink="folHlink"/>
    </a:extraClrScheme>
    <a:extraClrScheme>
      <a:clrScheme name="b_009 9">
        <a:dk1>
          <a:srgbClr val="C0C0C0"/>
        </a:dk1>
        <a:lt1>
          <a:srgbClr val="FFFFFF"/>
        </a:lt1>
        <a:dk2>
          <a:srgbClr val="CC9900"/>
        </a:dk2>
        <a:lt2>
          <a:srgbClr val="FFFFCC"/>
        </a:lt2>
        <a:accent1>
          <a:srgbClr val="FF3300"/>
        </a:accent1>
        <a:accent2>
          <a:srgbClr val="FFCC66"/>
        </a:accent2>
        <a:accent3>
          <a:srgbClr val="E2CAAA"/>
        </a:accent3>
        <a:accent4>
          <a:srgbClr val="DADADA"/>
        </a:accent4>
        <a:accent5>
          <a:srgbClr val="FFADAA"/>
        </a:accent5>
        <a:accent6>
          <a:srgbClr val="E7B95C"/>
        </a:accent6>
        <a:hlink>
          <a:srgbClr val="008080"/>
        </a:hlink>
        <a:folHlink>
          <a:srgbClr val="3399FF"/>
        </a:folHlink>
      </a:clrScheme>
      <a:clrMap bg1="dk2" tx1="lt1" bg2="dk1" tx2="lt2" accent1="accent1" accent2="accent2" accent3="accent3" accent4="accent4" accent5="accent5" accent6="accent6" hlink="hlink" folHlink="folHlink"/>
    </a:extraClrScheme>
    <a:extraClrScheme>
      <a:clrScheme name="b_009 10">
        <a:dk1>
          <a:srgbClr val="000000"/>
        </a:dk1>
        <a:lt1>
          <a:srgbClr val="EFF274"/>
        </a:lt1>
        <a:dk2>
          <a:srgbClr val="1C1C1C"/>
        </a:dk2>
        <a:lt2>
          <a:srgbClr val="4D4D4D"/>
        </a:lt2>
        <a:accent1>
          <a:srgbClr val="9966FF"/>
        </a:accent1>
        <a:accent2>
          <a:srgbClr val="FFFFCC"/>
        </a:accent2>
        <a:accent3>
          <a:srgbClr val="F6F7BC"/>
        </a:accent3>
        <a:accent4>
          <a:srgbClr val="000000"/>
        </a:accent4>
        <a:accent5>
          <a:srgbClr val="CAB8FF"/>
        </a:accent5>
        <a:accent6>
          <a:srgbClr val="E7E7B9"/>
        </a:accent6>
        <a:hlink>
          <a:srgbClr val="6666FF"/>
        </a:hlink>
        <a:folHlink>
          <a:srgbClr val="99CCFF"/>
        </a:folHlink>
      </a:clrScheme>
      <a:clrMap bg1="lt1" tx1="dk1" bg2="lt2" tx2="dk2" accent1="accent1" accent2="accent2" accent3="accent3" accent4="accent4" accent5="accent5" accent6="accent6" hlink="hlink" folHlink="folHlink"/>
    </a:extraClrScheme>
    <a:extraClrScheme>
      <a:clrScheme name="b_009 11">
        <a:dk1>
          <a:srgbClr val="C0C0C0"/>
        </a:dk1>
        <a:lt1>
          <a:srgbClr val="FFFFFF"/>
        </a:lt1>
        <a:dk2>
          <a:srgbClr val="6600CC"/>
        </a:dk2>
        <a:lt2>
          <a:srgbClr val="CCCCFF"/>
        </a:lt2>
        <a:accent1>
          <a:srgbClr val="D60093"/>
        </a:accent1>
        <a:accent2>
          <a:srgbClr val="9999FF"/>
        </a:accent2>
        <a:accent3>
          <a:srgbClr val="B8AAE2"/>
        </a:accent3>
        <a:accent4>
          <a:srgbClr val="DADADA"/>
        </a:accent4>
        <a:accent5>
          <a:srgbClr val="E8AAC8"/>
        </a:accent5>
        <a:accent6>
          <a:srgbClr val="8A8AE7"/>
        </a:accent6>
        <a:hlink>
          <a:srgbClr val="008000"/>
        </a:hlink>
        <a:folHlink>
          <a:srgbClr val="FF9966"/>
        </a:folHlink>
      </a:clrScheme>
      <a:clrMap bg1="dk2" tx1="lt1" bg2="dk1" tx2="lt2" accent1="accent1" accent2="accent2" accent3="accent3" accent4="accent4" accent5="accent5" accent6="accent6" hlink="hlink" folHlink="folHlink"/>
    </a:extraClrScheme>
    <a:extraClrScheme>
      <a:clrScheme name="b_009 12">
        <a:dk1>
          <a:srgbClr val="000000"/>
        </a:dk1>
        <a:lt1>
          <a:srgbClr val="CC99FF"/>
        </a:lt1>
        <a:dk2>
          <a:srgbClr val="1C1C1C"/>
        </a:dk2>
        <a:lt2>
          <a:srgbClr val="4D4D4D"/>
        </a:lt2>
        <a:accent1>
          <a:srgbClr val="0066FF"/>
        </a:accent1>
        <a:accent2>
          <a:srgbClr val="CCCCFF"/>
        </a:accent2>
        <a:accent3>
          <a:srgbClr val="E2CAFF"/>
        </a:accent3>
        <a:accent4>
          <a:srgbClr val="000000"/>
        </a:accent4>
        <a:accent5>
          <a:srgbClr val="AAB8FF"/>
        </a:accent5>
        <a:accent6>
          <a:srgbClr val="B9B9E7"/>
        </a:accent6>
        <a:hlink>
          <a:srgbClr val="FF0066"/>
        </a:hlink>
        <a:folHlink>
          <a:srgbClr val="66CCFF"/>
        </a:folHlink>
      </a:clrScheme>
      <a:clrMap bg1="lt1" tx1="dk1" bg2="lt2" tx2="dk2" accent1="accent1" accent2="accent2" accent3="accent3" accent4="accent4" accent5="accent5" accent6="accent6" hlink="hlink" folHlink="folHlink"/>
    </a:extraClrScheme>
    <a:extraClrScheme>
      <a:clrScheme name="b_009 13">
        <a:dk1>
          <a:srgbClr val="C0C0C0"/>
        </a:dk1>
        <a:lt1>
          <a:srgbClr val="FFFFFF"/>
        </a:lt1>
        <a:dk2>
          <a:srgbClr val="CC0066"/>
        </a:dk2>
        <a:lt2>
          <a:srgbClr val="FFCCCC"/>
        </a:lt2>
        <a:accent1>
          <a:srgbClr val="993366"/>
        </a:accent1>
        <a:accent2>
          <a:srgbClr val="FF9999"/>
        </a:accent2>
        <a:accent3>
          <a:srgbClr val="E2AAB8"/>
        </a:accent3>
        <a:accent4>
          <a:srgbClr val="DADADA"/>
        </a:accent4>
        <a:accent5>
          <a:srgbClr val="CAADB8"/>
        </a:accent5>
        <a:accent6>
          <a:srgbClr val="E78A8A"/>
        </a:accent6>
        <a:hlink>
          <a:srgbClr val="009999"/>
        </a:hlink>
        <a:folHlink>
          <a:srgbClr val="FF9933"/>
        </a:folHlink>
      </a:clrScheme>
      <a:clrMap bg1="dk2" tx1="lt1" bg2="dk1" tx2="lt2" accent1="accent1" accent2="accent2" accent3="accent3" accent4="accent4" accent5="accent5" accent6="accent6" hlink="hlink" folHlink="folHlink"/>
    </a:extraClrScheme>
    <a:extraClrScheme>
      <a:clrScheme name="b_009 14">
        <a:dk1>
          <a:srgbClr val="000000"/>
        </a:dk1>
        <a:lt1>
          <a:srgbClr val="FF99CC"/>
        </a:lt1>
        <a:dk2>
          <a:srgbClr val="1C1C1C"/>
        </a:dk2>
        <a:lt2>
          <a:srgbClr val="4D4D4D"/>
        </a:lt2>
        <a:accent1>
          <a:srgbClr val="FF0000"/>
        </a:accent1>
        <a:accent2>
          <a:srgbClr val="FF99CC"/>
        </a:accent2>
        <a:accent3>
          <a:srgbClr val="FFCAE2"/>
        </a:accent3>
        <a:accent4>
          <a:srgbClr val="000000"/>
        </a:accent4>
        <a:accent5>
          <a:srgbClr val="FFAAAA"/>
        </a:accent5>
        <a:accent6>
          <a:srgbClr val="E78AB9"/>
        </a:accent6>
        <a:hlink>
          <a:srgbClr val="9933FF"/>
        </a:hlink>
        <a:folHlink>
          <a:srgbClr val="44C63A"/>
        </a:folHlink>
      </a:clrScheme>
      <a:clrMap bg1="lt1" tx1="dk1" bg2="lt2" tx2="dk2" accent1="accent1" accent2="accent2" accent3="accent3" accent4="accent4" accent5="accent5" accent6="accent6" hlink="hlink" folHlink="folHlink"/>
    </a:extraClrScheme>
    <a:extraClrScheme>
      <a:clrScheme name="b_009 15">
        <a:dk1>
          <a:srgbClr val="C0C0C0"/>
        </a:dk1>
        <a:lt1>
          <a:srgbClr val="FFFFFF"/>
        </a:lt1>
        <a:dk2>
          <a:srgbClr val="000000"/>
        </a:dk2>
        <a:lt2>
          <a:srgbClr val="DDDDDD"/>
        </a:lt2>
        <a:accent1>
          <a:srgbClr val="4D4D4D"/>
        </a:accent1>
        <a:accent2>
          <a:srgbClr val="C0C0C0"/>
        </a:accent2>
        <a:accent3>
          <a:srgbClr val="AAAAAA"/>
        </a:accent3>
        <a:accent4>
          <a:srgbClr val="DADADA"/>
        </a:accent4>
        <a:accent5>
          <a:srgbClr val="B2B2B2"/>
        </a:accent5>
        <a:accent6>
          <a:srgbClr val="AEAEAE"/>
        </a:accent6>
        <a:hlink>
          <a:srgbClr val="777777"/>
        </a:hlink>
        <a:folHlink>
          <a:srgbClr val="FFFFFF"/>
        </a:folHlink>
      </a:clrScheme>
      <a:clrMap bg1="dk2" tx1="lt1" bg2="dk1" tx2="lt2" accent1="accent1" accent2="accent2" accent3="accent3" accent4="accent4" accent5="accent5" accent6="accent6" hlink="hlink" folHlink="folHlink"/>
    </a:extraClrScheme>
    <a:extraClrScheme>
      <a:clrScheme name="b_009 16">
        <a:dk1>
          <a:srgbClr val="000000"/>
        </a:dk1>
        <a:lt1>
          <a:srgbClr val="FFFFFF"/>
        </a:lt1>
        <a:dk2>
          <a:srgbClr val="1C1C1C"/>
        </a:dk2>
        <a:lt2>
          <a:srgbClr val="4D4D4D"/>
        </a:lt2>
        <a:accent1>
          <a:srgbClr val="4D4D4D"/>
        </a:accent1>
        <a:accent2>
          <a:srgbClr val="DDDDDD"/>
        </a:accent2>
        <a:accent3>
          <a:srgbClr val="FFFFFF"/>
        </a:accent3>
        <a:accent4>
          <a:srgbClr val="000000"/>
        </a:accent4>
        <a:accent5>
          <a:srgbClr val="B2B2B2"/>
        </a:accent5>
        <a:accent6>
          <a:srgbClr val="C8C8C8"/>
        </a:accent6>
        <a:hlink>
          <a:srgbClr val="808080"/>
        </a:hlink>
        <a:folHlink>
          <a:srgbClr val="F8F8F8"/>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402</TotalTime>
  <Words>1780</Words>
  <Application>Microsoft Office PowerPoint</Application>
  <PresentationFormat>On-screen Show (4:3)</PresentationFormat>
  <Paragraphs>141</Paragraphs>
  <Slides>37</Slides>
  <Notes>8</Notes>
  <HiddenSlides>0</HiddenSlides>
  <MMClips>0</MMClips>
  <ScaleCrop>false</ScaleCrop>
  <HeadingPairs>
    <vt:vector size="4" baseType="variant">
      <vt:variant>
        <vt:lpstr>Theme</vt:lpstr>
      </vt:variant>
      <vt:variant>
        <vt:i4>43</vt:i4>
      </vt:variant>
      <vt:variant>
        <vt:lpstr>Slide Titles</vt:lpstr>
      </vt:variant>
      <vt:variant>
        <vt:i4>37</vt:i4>
      </vt:variant>
    </vt:vector>
  </HeadingPairs>
  <TitlesOfParts>
    <vt:vector size="80" baseType="lpstr">
      <vt:lpstr>fitness</vt:lpstr>
      <vt:lpstr>Abstract blue</vt:lpstr>
      <vt:lpstr>Custom Design</vt:lpstr>
      <vt:lpstr>LIght blue</vt:lpstr>
      <vt:lpstr>1_Custom Design</vt:lpstr>
      <vt:lpstr>Power</vt:lpstr>
      <vt:lpstr>BSSa</vt:lpstr>
      <vt:lpstr>BSS9</vt:lpstr>
      <vt:lpstr>b_009</vt:lpstr>
      <vt:lpstr>1_colormaster</vt:lpstr>
      <vt:lpstr>2_colormaster</vt:lpstr>
      <vt:lpstr>3_colormaster</vt:lpstr>
      <vt:lpstr>4_colormaster</vt:lpstr>
      <vt:lpstr>5_colormaster</vt:lpstr>
      <vt:lpstr>6_colormaster</vt:lpstr>
      <vt:lpstr>7_colormaster</vt:lpstr>
      <vt:lpstr>8_colormaster</vt:lpstr>
      <vt:lpstr>Animated_Eyes_Background</vt:lpstr>
      <vt:lpstr>Physical Education</vt:lpstr>
      <vt:lpstr>BSS1</vt:lpstr>
      <vt:lpstr>Presentation1</vt:lpstr>
      <vt:lpstr>Black Wash</vt:lpstr>
      <vt:lpstr>b_007</vt:lpstr>
      <vt:lpstr>9_colormaster</vt:lpstr>
      <vt:lpstr>10_colormaster</vt:lpstr>
      <vt:lpstr>11_colormaster</vt:lpstr>
      <vt:lpstr>12_colormaster</vt:lpstr>
      <vt:lpstr>13_colormaster</vt:lpstr>
      <vt:lpstr>14_colormaster</vt:lpstr>
      <vt:lpstr>15_colormaster</vt:lpstr>
      <vt:lpstr>16_colormaster</vt:lpstr>
      <vt:lpstr>c_006</vt:lpstr>
      <vt:lpstr>17_colormaster</vt:lpstr>
      <vt:lpstr>18_colormaster</vt:lpstr>
      <vt:lpstr>19_colormaster</vt:lpstr>
      <vt:lpstr>20_colormaster</vt:lpstr>
      <vt:lpstr>21_colormaster</vt:lpstr>
      <vt:lpstr>22_colormaster</vt:lpstr>
      <vt:lpstr>23_colormaster</vt:lpstr>
      <vt:lpstr>24_colormaster</vt:lpstr>
      <vt:lpstr>BSS4</vt:lpstr>
      <vt:lpstr>1_BSS9</vt:lpstr>
      <vt:lpstr>1_BSS4</vt:lpstr>
      <vt:lpstr>SPORT AND THE LAW</vt:lpstr>
      <vt:lpstr>OVERVIEW </vt:lpstr>
      <vt:lpstr>Key terms / vocabulary</vt:lpstr>
      <vt:lpstr>Key terms / vocabulary</vt:lpstr>
      <vt:lpstr>Key terms / vocabulary</vt:lpstr>
      <vt:lpstr>Negligence Case Study</vt:lpstr>
      <vt:lpstr>Slide 7</vt:lpstr>
      <vt:lpstr>Slide 8</vt:lpstr>
      <vt:lpstr>QUESTIONS</vt:lpstr>
      <vt:lpstr>Slide 10</vt:lpstr>
      <vt:lpstr>Slide 11</vt:lpstr>
      <vt:lpstr>Your sport</vt:lpstr>
      <vt:lpstr>TERMINOLOGY</vt:lpstr>
      <vt:lpstr>Slide 14</vt:lpstr>
      <vt:lpstr>Slide 15</vt:lpstr>
      <vt:lpstr>Slide 16</vt:lpstr>
      <vt:lpstr>Slide 17</vt:lpstr>
      <vt:lpstr>Slide 18</vt:lpstr>
      <vt:lpstr>Slide 19</vt:lpstr>
      <vt:lpstr>What’s your verdict</vt:lpstr>
      <vt:lpstr>Slide 21</vt:lpstr>
      <vt:lpstr>Slide 22</vt:lpstr>
      <vt:lpstr>Slide 23</vt:lpstr>
      <vt:lpstr>Consider your verdict</vt:lpstr>
      <vt:lpstr>Can they sue?</vt:lpstr>
      <vt:lpstr>Can they sue?</vt:lpstr>
      <vt:lpstr>Can they sue?</vt:lpstr>
      <vt:lpstr>Can they sue?</vt:lpstr>
      <vt:lpstr>Can they sue?</vt:lpstr>
      <vt:lpstr>Consider</vt:lpstr>
      <vt:lpstr>Consider</vt:lpstr>
      <vt:lpstr>Protecting Passers By</vt:lpstr>
      <vt:lpstr>Slide 33</vt:lpstr>
      <vt:lpstr>Slide 34</vt:lpstr>
      <vt:lpstr>Slide 35</vt:lpstr>
      <vt:lpstr>HOMEWORK</vt:lpstr>
      <vt:lpstr>FINAL QUESTIONS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SPORT AND THE LAW</dc:title>
  <dc:creator>Lyn Clarkson</dc:creator>
  <cp:lastModifiedBy>Lyn Clarkson</cp:lastModifiedBy>
  <cp:revision>25</cp:revision>
  <dcterms:created xsi:type="dcterms:W3CDTF">2008-02-04T01:19:55Z</dcterms:created>
  <dcterms:modified xsi:type="dcterms:W3CDTF">2009-05-19T09:37:49Z</dcterms:modified>
</cp:coreProperties>
</file>